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1" r:id="rId5"/>
  </p:sldIdLst>
  <p:sldSz cx="6858000" cy="9906000" type="A4"/>
  <p:notesSz cx="7102475" cy="102346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59" userDrawn="1">
          <p15:clr>
            <a:srgbClr val="A4A3A4"/>
          </p15:clr>
        </p15:guide>
        <p15:guide id="2" pos="22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00E"/>
    <a:srgbClr val="E25904"/>
    <a:srgbClr val="2F4050"/>
    <a:srgbClr val="FB6205"/>
    <a:srgbClr val="8497B0"/>
    <a:srgbClr val="7FA0A5"/>
    <a:srgbClr val="9AB4B8"/>
    <a:srgbClr val="4F90CD"/>
    <a:srgbClr val="2B435D"/>
    <a:srgbClr val="016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0" autoAdjust="0"/>
    <p:restoredTop sz="93613" autoAdjust="0"/>
  </p:normalViewPr>
  <p:slideViewPr>
    <p:cSldViewPr snapToGrid="0">
      <p:cViewPr>
        <p:scale>
          <a:sx n="125" d="100"/>
          <a:sy n="125" d="100"/>
        </p:scale>
        <p:origin x="870" y="-324"/>
      </p:cViewPr>
      <p:guideLst>
        <p:guide orient="horz" pos="6159"/>
        <p:guide pos="2251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513508"/>
          </a:xfrm>
          <a:prstGeom prst="rect">
            <a:avLst/>
          </a:prstGeom>
        </p:spPr>
        <p:txBody>
          <a:bodyPr vert="horz" lIns="99064" tIns="49532" rIns="99064" bIns="49532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508"/>
          </a:xfrm>
          <a:prstGeom prst="rect">
            <a:avLst/>
          </a:prstGeom>
        </p:spPr>
        <p:txBody>
          <a:bodyPr vert="horz" lIns="99064" tIns="49532" rIns="99064" bIns="49532" rtlCol="0"/>
          <a:lstStyle>
            <a:lvl1pPr algn="r">
              <a:defRPr sz="1300"/>
            </a:lvl1pPr>
          </a:lstStyle>
          <a:p>
            <a:fld id="{D27969FC-34E8-4046-AF18-80303229213D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4" tIns="49532" rIns="99064" bIns="49532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710248" y="4925407"/>
            <a:ext cx="5681980" cy="4029879"/>
          </a:xfrm>
          <a:prstGeom prst="rect">
            <a:avLst/>
          </a:prstGeom>
        </p:spPr>
        <p:txBody>
          <a:bodyPr vert="horz" lIns="99064" tIns="49532" rIns="99064" bIns="49532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7739" cy="513507"/>
          </a:xfrm>
          <a:prstGeom prst="rect">
            <a:avLst/>
          </a:prstGeom>
        </p:spPr>
        <p:txBody>
          <a:bodyPr vert="horz" lIns="99064" tIns="49532" rIns="99064" bIns="49532" rtlCol="0" anchor="b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4023093" y="9721107"/>
            <a:ext cx="3077739" cy="513507"/>
          </a:xfrm>
          <a:prstGeom prst="rect">
            <a:avLst/>
          </a:prstGeom>
        </p:spPr>
        <p:txBody>
          <a:bodyPr vert="horz" lIns="99064" tIns="49532" rIns="99064" bIns="49532" rtlCol="0" anchor="b"/>
          <a:lstStyle>
            <a:lvl1pPr algn="r">
              <a:defRPr sz="1300"/>
            </a:lvl1pPr>
          </a:lstStyle>
          <a:p>
            <a:fld id="{D88FA548-1CB7-4C32-BA71-769E6FD4DF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02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FA548-1CB7-4C32-BA71-769E6FD4DF20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749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4154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662"/>
            </a:lvl1pPr>
            <a:lvl2pPr marL="316520" indent="0" algn="ctr">
              <a:buNone/>
              <a:defRPr sz="1385"/>
            </a:lvl2pPr>
            <a:lvl3pPr marL="633039" indent="0" algn="ctr">
              <a:buNone/>
              <a:defRPr sz="1246"/>
            </a:lvl3pPr>
            <a:lvl4pPr marL="949559" indent="0" algn="ctr">
              <a:buNone/>
              <a:defRPr sz="1108"/>
            </a:lvl4pPr>
            <a:lvl5pPr marL="1266078" indent="0" algn="ctr">
              <a:buNone/>
              <a:defRPr sz="1108"/>
            </a:lvl5pPr>
            <a:lvl6pPr marL="1582598" indent="0" algn="ctr">
              <a:buNone/>
              <a:defRPr sz="1108"/>
            </a:lvl6pPr>
            <a:lvl7pPr marL="1899117" indent="0" algn="ctr">
              <a:buNone/>
              <a:defRPr sz="1108"/>
            </a:lvl7pPr>
            <a:lvl8pPr marL="2215637" indent="0" algn="ctr">
              <a:buNone/>
              <a:defRPr sz="1108"/>
            </a:lvl8pPr>
            <a:lvl9pPr marL="2532156" indent="0" algn="ctr">
              <a:buNone/>
              <a:defRPr sz="1108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253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208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87998" y="527403"/>
            <a:ext cx="1201043" cy="8394877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83084" y="527403"/>
            <a:ext cx="3519190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62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94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154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1pPr>
            <a:lvl2pPr marL="31652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2pPr>
            <a:lvl3pPr marL="633039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3pPr>
            <a:lvl4pPr marL="949559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4pPr>
            <a:lvl5pPr marL="126607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5pPr>
            <a:lvl6pPr marL="158259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6pPr>
            <a:lvl7pPr marL="189911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7pPr>
            <a:lvl8pPr marL="221563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8pPr>
            <a:lvl9pPr marL="2532156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08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83084" y="2637014"/>
            <a:ext cx="2360116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828926" y="2637014"/>
            <a:ext cx="2360116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696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611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65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7037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14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8309-B5F8-4317-B707-FBE6E583C88F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267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A8309-B5F8-4317-B707-FBE6E583C88F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3E2EA-72A2-4BF4-94DF-47E470E218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51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 panose="020B0604020202020204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Metin kutusu 60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569101" y="7915114"/>
            <a:ext cx="1109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İstanbul - Türkiye</a:t>
            </a:r>
          </a:p>
          <a:p>
            <a:endParaRPr lang="en-US" sz="9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2" name="Metin kutusu 61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3492271" y="7921143"/>
            <a:ext cx="134743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DOĞUM YERİ </a:t>
            </a:r>
          </a:p>
          <a:p>
            <a:r>
              <a:rPr lang="tr-TR" sz="900" b="1" dirty="0"/>
              <a:t>DOĞUM TARİHİ</a:t>
            </a:r>
          </a:p>
          <a:p>
            <a:r>
              <a:rPr lang="tr-TR" sz="900" b="1" dirty="0"/>
              <a:t>MEDENİ DURUMU</a:t>
            </a:r>
          </a:p>
          <a:p>
            <a:r>
              <a:rPr lang="tr-TR" sz="900" b="1" dirty="0"/>
              <a:t>EHLİYET </a:t>
            </a:r>
          </a:p>
          <a:p>
            <a:r>
              <a:rPr lang="tr-TR" sz="900" b="1" dirty="0"/>
              <a:t>ASKERLİK</a:t>
            </a:r>
            <a:endParaRPr lang="en-US" sz="900" b="1" dirty="0"/>
          </a:p>
        </p:txBody>
      </p:sp>
      <p:sp>
        <p:nvSpPr>
          <p:cNvPr id="64" name="Metin kutusu 63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570903" y="8058618"/>
            <a:ext cx="9447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000" b="1">
                <a:solidFill>
                  <a:srgbClr val="8497B0"/>
                </a:solidFill>
              </a:defRPr>
            </a:lvl1pPr>
          </a:lstStyle>
          <a:p>
            <a:r>
              <a:rPr lang="tr-TR" sz="900" b="0" dirty="0">
                <a:solidFill>
                  <a:schemeClr val="tx2">
                    <a:lumMod val="75000"/>
                  </a:schemeClr>
                </a:solidFill>
              </a:rPr>
              <a:t>1996</a:t>
            </a:r>
            <a:endParaRPr lang="en-US" sz="900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7" name="Metin kutusu 66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569101" y="8195022"/>
            <a:ext cx="632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000" b="1">
                <a:solidFill>
                  <a:srgbClr val="8497B0"/>
                </a:solidFill>
              </a:defRPr>
            </a:lvl1pPr>
          </a:lstStyle>
          <a:p>
            <a:r>
              <a:rPr lang="tr-TR" sz="900" b="0" dirty="0">
                <a:solidFill>
                  <a:schemeClr val="tx2">
                    <a:lumMod val="75000"/>
                  </a:schemeClr>
                </a:solidFill>
              </a:rPr>
              <a:t>Bekar</a:t>
            </a:r>
            <a:endParaRPr lang="en-US" sz="900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9" name="Metin kutusu 68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569101" y="8330213"/>
            <a:ext cx="774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000" b="1">
                <a:solidFill>
                  <a:srgbClr val="8497B0"/>
                </a:solidFill>
              </a:defRPr>
            </a:lvl1pPr>
          </a:lstStyle>
          <a:p>
            <a:r>
              <a:rPr lang="tr-TR" sz="900" b="0" dirty="0">
                <a:solidFill>
                  <a:schemeClr val="tx2">
                    <a:lumMod val="75000"/>
                  </a:schemeClr>
                </a:solidFill>
              </a:rPr>
              <a:t>B (Aktif)</a:t>
            </a:r>
            <a:endParaRPr lang="en-US" sz="900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0" y="-14361"/>
            <a:ext cx="6858000" cy="97940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4096" name="Metin kutusu 4095"/>
          <p:cNvSpPr txBox="1"/>
          <p:nvPr/>
        </p:nvSpPr>
        <p:spPr>
          <a:xfrm>
            <a:off x="1244821" y="252245"/>
            <a:ext cx="4606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</a:rPr>
              <a:t>İsim </a:t>
            </a:r>
            <a:r>
              <a:rPr lang="tr-TR" sz="2400" b="1" dirty="0" err="1">
                <a:solidFill>
                  <a:schemeClr val="bg1"/>
                </a:solidFill>
              </a:rPr>
              <a:t>Soyisim</a:t>
            </a:r>
            <a:endParaRPr lang="tr-TR" sz="2400" b="1" dirty="0">
              <a:solidFill>
                <a:schemeClr val="bg1"/>
              </a:solidFill>
            </a:endParaRPr>
          </a:p>
        </p:txBody>
      </p:sp>
      <p:sp>
        <p:nvSpPr>
          <p:cNvPr id="4097" name="Metin kutusu 4096"/>
          <p:cNvSpPr txBox="1"/>
          <p:nvPr/>
        </p:nvSpPr>
        <p:spPr>
          <a:xfrm>
            <a:off x="1991879" y="1017803"/>
            <a:ext cx="110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Unvanınız</a:t>
            </a:r>
          </a:p>
        </p:txBody>
      </p:sp>
      <p:cxnSp>
        <p:nvCxnSpPr>
          <p:cNvPr id="208" name="Düz Bağlayıcı 207"/>
          <p:cNvCxnSpPr/>
          <p:nvPr/>
        </p:nvCxnSpPr>
        <p:spPr>
          <a:xfrm flipV="1">
            <a:off x="263827" y="2130368"/>
            <a:ext cx="3115201" cy="4382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9" name="Metin kutusu 208"/>
          <p:cNvSpPr txBox="1"/>
          <p:nvPr/>
        </p:nvSpPr>
        <p:spPr>
          <a:xfrm>
            <a:off x="162408" y="1872900"/>
            <a:ext cx="725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/>
              <a:t>EĞİTİM</a:t>
            </a:r>
          </a:p>
        </p:txBody>
      </p:sp>
      <p:sp>
        <p:nvSpPr>
          <p:cNvPr id="210" name="Freeform 139"/>
          <p:cNvSpPr>
            <a:spLocks noChangeAspect="1" noEditPoints="1"/>
          </p:cNvSpPr>
          <p:nvPr/>
        </p:nvSpPr>
        <p:spPr bwMode="auto">
          <a:xfrm>
            <a:off x="3098086" y="1936239"/>
            <a:ext cx="288000" cy="192000"/>
          </a:xfrm>
          <a:custGeom>
            <a:avLst/>
            <a:gdLst>
              <a:gd name="T0" fmla="*/ 90 w 91"/>
              <a:gd name="T1" fmla="*/ 17 h 61"/>
              <a:gd name="T2" fmla="*/ 46 w 91"/>
              <a:gd name="T3" fmla="*/ 31 h 61"/>
              <a:gd name="T4" fmla="*/ 45 w 91"/>
              <a:gd name="T5" fmla="*/ 31 h 61"/>
              <a:gd name="T6" fmla="*/ 45 w 91"/>
              <a:gd name="T7" fmla="*/ 31 h 61"/>
              <a:gd name="T8" fmla="*/ 19 w 91"/>
              <a:gd name="T9" fmla="*/ 22 h 61"/>
              <a:gd name="T10" fmla="*/ 15 w 91"/>
              <a:gd name="T11" fmla="*/ 34 h 61"/>
              <a:gd name="T12" fmla="*/ 18 w 91"/>
              <a:gd name="T13" fmla="*/ 38 h 61"/>
              <a:gd name="T14" fmla="*/ 16 w 91"/>
              <a:gd name="T15" fmla="*/ 42 h 61"/>
              <a:gd name="T16" fmla="*/ 18 w 91"/>
              <a:gd name="T17" fmla="*/ 59 h 61"/>
              <a:gd name="T18" fmla="*/ 17 w 91"/>
              <a:gd name="T19" fmla="*/ 60 h 61"/>
              <a:gd name="T20" fmla="*/ 17 w 91"/>
              <a:gd name="T21" fmla="*/ 61 h 61"/>
              <a:gd name="T22" fmla="*/ 9 w 91"/>
              <a:gd name="T23" fmla="*/ 61 h 61"/>
              <a:gd name="T24" fmla="*/ 8 w 91"/>
              <a:gd name="T25" fmla="*/ 60 h 61"/>
              <a:gd name="T26" fmla="*/ 8 w 91"/>
              <a:gd name="T27" fmla="*/ 59 h 61"/>
              <a:gd name="T28" fmla="*/ 10 w 91"/>
              <a:gd name="T29" fmla="*/ 42 h 61"/>
              <a:gd name="T30" fmla="*/ 8 w 91"/>
              <a:gd name="T31" fmla="*/ 38 h 61"/>
              <a:gd name="T32" fmla="*/ 10 w 91"/>
              <a:gd name="T33" fmla="*/ 34 h 61"/>
              <a:gd name="T34" fmla="*/ 14 w 91"/>
              <a:gd name="T35" fmla="*/ 21 h 61"/>
              <a:gd name="T36" fmla="*/ 1 w 91"/>
              <a:gd name="T37" fmla="*/ 17 h 61"/>
              <a:gd name="T38" fmla="*/ 0 w 91"/>
              <a:gd name="T39" fmla="*/ 16 h 61"/>
              <a:gd name="T40" fmla="*/ 1 w 91"/>
              <a:gd name="T41" fmla="*/ 14 h 61"/>
              <a:gd name="T42" fmla="*/ 45 w 91"/>
              <a:gd name="T43" fmla="*/ 1 h 61"/>
              <a:gd name="T44" fmla="*/ 45 w 91"/>
              <a:gd name="T45" fmla="*/ 0 h 61"/>
              <a:gd name="T46" fmla="*/ 46 w 91"/>
              <a:gd name="T47" fmla="*/ 1 h 61"/>
              <a:gd name="T48" fmla="*/ 90 w 91"/>
              <a:gd name="T49" fmla="*/ 14 h 61"/>
              <a:gd name="T50" fmla="*/ 91 w 91"/>
              <a:gd name="T51" fmla="*/ 16 h 61"/>
              <a:gd name="T52" fmla="*/ 90 w 91"/>
              <a:gd name="T53" fmla="*/ 17 h 61"/>
              <a:gd name="T54" fmla="*/ 71 w 91"/>
              <a:gd name="T55" fmla="*/ 41 h 61"/>
              <a:gd name="T56" fmla="*/ 45 w 91"/>
              <a:gd name="T57" fmla="*/ 51 h 61"/>
              <a:gd name="T58" fmla="*/ 20 w 91"/>
              <a:gd name="T59" fmla="*/ 41 h 61"/>
              <a:gd name="T60" fmla="*/ 21 w 91"/>
              <a:gd name="T61" fmla="*/ 28 h 61"/>
              <a:gd name="T62" fmla="*/ 44 w 91"/>
              <a:gd name="T63" fmla="*/ 35 h 61"/>
              <a:gd name="T64" fmla="*/ 45 w 91"/>
              <a:gd name="T65" fmla="*/ 36 h 61"/>
              <a:gd name="T66" fmla="*/ 47 w 91"/>
              <a:gd name="T67" fmla="*/ 35 h 61"/>
              <a:gd name="T68" fmla="*/ 70 w 91"/>
              <a:gd name="T69" fmla="*/ 28 h 61"/>
              <a:gd name="T70" fmla="*/ 71 w 91"/>
              <a:gd name="T71" fmla="*/ 4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1" h="61">
                <a:moveTo>
                  <a:pt x="90" y="17"/>
                </a:moveTo>
                <a:cubicBezTo>
                  <a:pt x="46" y="31"/>
                  <a:pt x="46" y="31"/>
                  <a:pt x="46" y="31"/>
                </a:cubicBezTo>
                <a:cubicBezTo>
                  <a:pt x="45" y="31"/>
                  <a:pt x="45" y="31"/>
                  <a:pt x="45" y="31"/>
                </a:cubicBezTo>
                <a:cubicBezTo>
                  <a:pt x="45" y="31"/>
                  <a:pt x="45" y="31"/>
                  <a:pt x="45" y="31"/>
                </a:cubicBezTo>
                <a:cubicBezTo>
                  <a:pt x="19" y="22"/>
                  <a:pt x="19" y="22"/>
                  <a:pt x="19" y="22"/>
                </a:cubicBezTo>
                <a:cubicBezTo>
                  <a:pt x="17" y="24"/>
                  <a:pt x="16" y="29"/>
                  <a:pt x="15" y="34"/>
                </a:cubicBezTo>
                <a:cubicBezTo>
                  <a:pt x="17" y="35"/>
                  <a:pt x="18" y="36"/>
                  <a:pt x="18" y="38"/>
                </a:cubicBezTo>
                <a:cubicBezTo>
                  <a:pt x="18" y="40"/>
                  <a:pt x="17" y="41"/>
                  <a:pt x="16" y="42"/>
                </a:cubicBezTo>
                <a:cubicBezTo>
                  <a:pt x="18" y="59"/>
                  <a:pt x="18" y="59"/>
                  <a:pt x="18" y="59"/>
                </a:cubicBezTo>
                <a:cubicBezTo>
                  <a:pt x="18" y="60"/>
                  <a:pt x="18" y="60"/>
                  <a:pt x="17" y="60"/>
                </a:cubicBezTo>
                <a:cubicBezTo>
                  <a:pt x="17" y="61"/>
                  <a:pt x="17" y="61"/>
                  <a:pt x="17" y="61"/>
                </a:cubicBezTo>
                <a:cubicBezTo>
                  <a:pt x="9" y="61"/>
                  <a:pt x="9" y="61"/>
                  <a:pt x="9" y="61"/>
                </a:cubicBezTo>
                <a:cubicBezTo>
                  <a:pt x="8" y="60"/>
                  <a:pt x="8" y="60"/>
                  <a:pt x="8" y="60"/>
                </a:cubicBezTo>
                <a:cubicBezTo>
                  <a:pt x="8" y="60"/>
                  <a:pt x="8" y="60"/>
                  <a:pt x="8" y="59"/>
                </a:cubicBezTo>
                <a:cubicBezTo>
                  <a:pt x="10" y="42"/>
                  <a:pt x="10" y="42"/>
                  <a:pt x="10" y="42"/>
                </a:cubicBezTo>
                <a:cubicBezTo>
                  <a:pt x="9" y="41"/>
                  <a:pt x="8" y="40"/>
                  <a:pt x="8" y="38"/>
                </a:cubicBezTo>
                <a:cubicBezTo>
                  <a:pt x="8" y="36"/>
                  <a:pt x="9" y="35"/>
                  <a:pt x="10" y="34"/>
                </a:cubicBezTo>
                <a:cubicBezTo>
                  <a:pt x="11" y="29"/>
                  <a:pt x="12" y="24"/>
                  <a:pt x="14" y="21"/>
                </a:cubicBez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0" y="16"/>
                  <a:pt x="0" y="16"/>
                </a:cubicBezTo>
                <a:cubicBezTo>
                  <a:pt x="0" y="15"/>
                  <a:pt x="1" y="15"/>
                  <a:pt x="1" y="14"/>
                </a:cubicBezTo>
                <a:cubicBezTo>
                  <a:pt x="45" y="1"/>
                  <a:pt x="45" y="1"/>
                  <a:pt x="45" y="1"/>
                </a:cubicBezTo>
                <a:cubicBezTo>
                  <a:pt x="45" y="0"/>
                  <a:pt x="45" y="0"/>
                  <a:pt x="45" y="0"/>
                </a:cubicBezTo>
                <a:cubicBezTo>
                  <a:pt x="46" y="1"/>
                  <a:pt x="46" y="1"/>
                  <a:pt x="46" y="1"/>
                </a:cubicBezTo>
                <a:cubicBezTo>
                  <a:pt x="90" y="14"/>
                  <a:pt x="90" y="14"/>
                  <a:pt x="90" y="14"/>
                </a:cubicBezTo>
                <a:cubicBezTo>
                  <a:pt x="90" y="15"/>
                  <a:pt x="91" y="15"/>
                  <a:pt x="91" y="16"/>
                </a:cubicBezTo>
                <a:cubicBezTo>
                  <a:pt x="91" y="16"/>
                  <a:pt x="90" y="17"/>
                  <a:pt x="90" y="17"/>
                </a:cubicBezTo>
                <a:close/>
                <a:moveTo>
                  <a:pt x="71" y="41"/>
                </a:moveTo>
                <a:cubicBezTo>
                  <a:pt x="71" y="46"/>
                  <a:pt x="59" y="51"/>
                  <a:pt x="45" y="51"/>
                </a:cubicBezTo>
                <a:cubicBezTo>
                  <a:pt x="32" y="51"/>
                  <a:pt x="20" y="46"/>
                  <a:pt x="20" y="41"/>
                </a:cubicBezTo>
                <a:cubicBezTo>
                  <a:pt x="21" y="28"/>
                  <a:pt x="21" y="28"/>
                  <a:pt x="21" y="28"/>
                </a:cubicBezTo>
                <a:cubicBezTo>
                  <a:pt x="44" y="35"/>
                  <a:pt x="44" y="35"/>
                  <a:pt x="44" y="35"/>
                </a:cubicBezTo>
                <a:cubicBezTo>
                  <a:pt x="44" y="36"/>
                  <a:pt x="45" y="36"/>
                  <a:pt x="45" y="36"/>
                </a:cubicBezTo>
                <a:cubicBezTo>
                  <a:pt x="46" y="36"/>
                  <a:pt x="47" y="36"/>
                  <a:pt x="47" y="35"/>
                </a:cubicBezTo>
                <a:cubicBezTo>
                  <a:pt x="70" y="28"/>
                  <a:pt x="70" y="28"/>
                  <a:pt x="70" y="28"/>
                </a:cubicBezTo>
                <a:lnTo>
                  <a:pt x="71" y="41"/>
                </a:lnTo>
                <a:close/>
              </a:path>
            </a:pathLst>
          </a:cu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213" name="Freeform 101"/>
          <p:cNvSpPr>
            <a:spLocks noChangeAspect="1" noEditPoints="1"/>
          </p:cNvSpPr>
          <p:nvPr/>
        </p:nvSpPr>
        <p:spPr bwMode="auto">
          <a:xfrm>
            <a:off x="6487865" y="622817"/>
            <a:ext cx="75621" cy="121618"/>
          </a:xfrm>
          <a:custGeom>
            <a:avLst/>
            <a:gdLst>
              <a:gd name="T0" fmla="*/ 41 w 82"/>
              <a:gd name="T1" fmla="*/ 65 h 132"/>
              <a:gd name="T2" fmla="*/ 18 w 82"/>
              <a:gd name="T3" fmla="*/ 42 h 132"/>
              <a:gd name="T4" fmla="*/ 41 w 82"/>
              <a:gd name="T5" fmla="*/ 18 h 132"/>
              <a:gd name="T6" fmla="*/ 65 w 82"/>
              <a:gd name="T7" fmla="*/ 42 h 132"/>
              <a:gd name="T8" fmla="*/ 41 w 82"/>
              <a:gd name="T9" fmla="*/ 65 h 132"/>
              <a:gd name="T10" fmla="*/ 41 w 82"/>
              <a:gd name="T11" fmla="*/ 0 h 132"/>
              <a:gd name="T12" fmla="*/ 0 w 82"/>
              <a:gd name="T13" fmla="*/ 41 h 132"/>
              <a:gd name="T14" fmla="*/ 41 w 82"/>
              <a:gd name="T15" fmla="*/ 132 h 132"/>
              <a:gd name="T16" fmla="*/ 82 w 82"/>
              <a:gd name="T17" fmla="*/ 41 h 132"/>
              <a:gd name="T18" fmla="*/ 41 w 82"/>
              <a:gd name="T19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2" h="132">
                <a:moveTo>
                  <a:pt x="41" y="65"/>
                </a:moveTo>
                <a:cubicBezTo>
                  <a:pt x="28" y="65"/>
                  <a:pt x="18" y="55"/>
                  <a:pt x="18" y="42"/>
                </a:cubicBezTo>
                <a:cubicBezTo>
                  <a:pt x="18" y="29"/>
                  <a:pt x="28" y="18"/>
                  <a:pt x="41" y="18"/>
                </a:cubicBezTo>
                <a:cubicBezTo>
                  <a:pt x="54" y="18"/>
                  <a:pt x="65" y="29"/>
                  <a:pt x="65" y="42"/>
                </a:cubicBezTo>
                <a:cubicBezTo>
                  <a:pt x="65" y="55"/>
                  <a:pt x="54" y="65"/>
                  <a:pt x="41" y="65"/>
                </a:cubicBezTo>
                <a:close/>
                <a:moveTo>
                  <a:pt x="41" y="0"/>
                </a:moveTo>
                <a:cubicBezTo>
                  <a:pt x="19" y="0"/>
                  <a:pt x="0" y="19"/>
                  <a:pt x="0" y="41"/>
                </a:cubicBezTo>
                <a:cubicBezTo>
                  <a:pt x="0" y="81"/>
                  <a:pt x="41" y="132"/>
                  <a:pt x="41" y="132"/>
                </a:cubicBezTo>
                <a:cubicBezTo>
                  <a:pt x="41" y="132"/>
                  <a:pt x="82" y="81"/>
                  <a:pt x="82" y="41"/>
                </a:cubicBezTo>
                <a:cubicBezTo>
                  <a:pt x="82" y="19"/>
                  <a:pt x="64" y="0"/>
                  <a:pt x="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214" name="Freeform 220"/>
          <p:cNvSpPr>
            <a:spLocks noChangeAspect="1"/>
          </p:cNvSpPr>
          <p:nvPr/>
        </p:nvSpPr>
        <p:spPr bwMode="auto">
          <a:xfrm>
            <a:off x="6465135" y="188169"/>
            <a:ext cx="114850" cy="114223"/>
          </a:xfrm>
          <a:custGeom>
            <a:avLst/>
            <a:gdLst>
              <a:gd name="T0" fmla="*/ 89 w 154"/>
              <a:gd name="T1" fmla="*/ 89 h 153"/>
              <a:gd name="T2" fmla="*/ 54 w 154"/>
              <a:gd name="T3" fmla="*/ 109 h 153"/>
              <a:gd name="T4" fmla="*/ 20 w 154"/>
              <a:gd name="T5" fmla="*/ 108 h 153"/>
              <a:gd name="T6" fmla="*/ 24 w 154"/>
              <a:gd name="T7" fmla="*/ 143 h 153"/>
              <a:gd name="T8" fmla="*/ 108 w 154"/>
              <a:gd name="T9" fmla="*/ 107 h 153"/>
              <a:gd name="T10" fmla="*/ 144 w 154"/>
              <a:gd name="T11" fmla="*/ 23 h 153"/>
              <a:gd name="T12" fmla="*/ 109 w 154"/>
              <a:gd name="T13" fmla="*/ 19 h 153"/>
              <a:gd name="T14" fmla="*/ 110 w 154"/>
              <a:gd name="T15" fmla="*/ 53 h 153"/>
              <a:gd name="T16" fmla="*/ 89 w 154"/>
              <a:gd name="T17" fmla="*/ 89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4" h="153">
                <a:moveTo>
                  <a:pt x="89" y="89"/>
                </a:moveTo>
                <a:cubicBezTo>
                  <a:pt x="76" y="102"/>
                  <a:pt x="60" y="115"/>
                  <a:pt x="54" y="109"/>
                </a:cubicBezTo>
                <a:cubicBezTo>
                  <a:pt x="45" y="100"/>
                  <a:pt x="40" y="92"/>
                  <a:pt x="20" y="108"/>
                </a:cubicBezTo>
                <a:cubicBezTo>
                  <a:pt x="0" y="124"/>
                  <a:pt x="16" y="134"/>
                  <a:pt x="24" y="143"/>
                </a:cubicBezTo>
                <a:cubicBezTo>
                  <a:pt x="34" y="153"/>
                  <a:pt x="71" y="143"/>
                  <a:pt x="108" y="107"/>
                </a:cubicBezTo>
                <a:cubicBezTo>
                  <a:pt x="144" y="70"/>
                  <a:pt x="154" y="33"/>
                  <a:pt x="144" y="23"/>
                </a:cubicBezTo>
                <a:cubicBezTo>
                  <a:pt x="135" y="15"/>
                  <a:pt x="125" y="0"/>
                  <a:pt x="109" y="19"/>
                </a:cubicBezTo>
                <a:cubicBezTo>
                  <a:pt x="93" y="39"/>
                  <a:pt x="101" y="44"/>
                  <a:pt x="110" y="53"/>
                </a:cubicBezTo>
                <a:cubicBezTo>
                  <a:pt x="116" y="59"/>
                  <a:pt x="103" y="75"/>
                  <a:pt x="89" y="89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216" name="Freeform 221"/>
          <p:cNvSpPr>
            <a:spLocks noChangeAspect="1" noEditPoints="1"/>
          </p:cNvSpPr>
          <p:nvPr/>
        </p:nvSpPr>
        <p:spPr bwMode="auto">
          <a:xfrm>
            <a:off x="6468748" y="362014"/>
            <a:ext cx="122085" cy="76104"/>
          </a:xfrm>
          <a:custGeom>
            <a:avLst/>
            <a:gdLst>
              <a:gd name="T0" fmla="*/ 125 w 130"/>
              <a:gd name="T1" fmla="*/ 21 h 81"/>
              <a:gd name="T2" fmla="*/ 71 w 130"/>
              <a:gd name="T3" fmla="*/ 49 h 81"/>
              <a:gd name="T4" fmla="*/ 65 w 130"/>
              <a:gd name="T5" fmla="*/ 51 h 81"/>
              <a:gd name="T6" fmla="*/ 59 w 130"/>
              <a:gd name="T7" fmla="*/ 49 h 81"/>
              <a:gd name="T8" fmla="*/ 5 w 130"/>
              <a:gd name="T9" fmla="*/ 21 h 81"/>
              <a:gd name="T10" fmla="*/ 2 w 130"/>
              <a:gd name="T11" fmla="*/ 23 h 81"/>
              <a:gd name="T12" fmla="*/ 2 w 130"/>
              <a:gd name="T13" fmla="*/ 74 h 81"/>
              <a:gd name="T14" fmla="*/ 9 w 130"/>
              <a:gd name="T15" fmla="*/ 81 h 81"/>
              <a:gd name="T16" fmla="*/ 121 w 130"/>
              <a:gd name="T17" fmla="*/ 81 h 81"/>
              <a:gd name="T18" fmla="*/ 128 w 130"/>
              <a:gd name="T19" fmla="*/ 74 h 81"/>
              <a:gd name="T20" fmla="*/ 128 w 130"/>
              <a:gd name="T21" fmla="*/ 23 h 81"/>
              <a:gd name="T22" fmla="*/ 125 w 130"/>
              <a:gd name="T23" fmla="*/ 21 h 81"/>
              <a:gd name="T24" fmla="*/ 6 w 130"/>
              <a:gd name="T25" fmla="*/ 7 h 81"/>
              <a:gd name="T26" fmla="*/ 59 w 130"/>
              <a:gd name="T27" fmla="*/ 35 h 81"/>
              <a:gd name="T28" fmla="*/ 65 w 130"/>
              <a:gd name="T29" fmla="*/ 37 h 81"/>
              <a:gd name="T30" fmla="*/ 71 w 130"/>
              <a:gd name="T31" fmla="*/ 35 h 81"/>
              <a:gd name="T32" fmla="*/ 124 w 130"/>
              <a:gd name="T33" fmla="*/ 7 h 81"/>
              <a:gd name="T34" fmla="*/ 124 w 130"/>
              <a:gd name="T35" fmla="*/ 0 h 81"/>
              <a:gd name="T36" fmla="*/ 6 w 130"/>
              <a:gd name="T37" fmla="*/ 0 h 81"/>
              <a:gd name="T38" fmla="*/ 6 w 130"/>
              <a:gd name="T39" fmla="*/ 7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0" h="81">
                <a:moveTo>
                  <a:pt x="125" y="21"/>
                </a:moveTo>
                <a:cubicBezTo>
                  <a:pt x="121" y="23"/>
                  <a:pt x="74" y="48"/>
                  <a:pt x="71" y="49"/>
                </a:cubicBezTo>
                <a:cubicBezTo>
                  <a:pt x="69" y="51"/>
                  <a:pt x="67" y="51"/>
                  <a:pt x="65" y="51"/>
                </a:cubicBezTo>
                <a:cubicBezTo>
                  <a:pt x="63" y="51"/>
                  <a:pt x="61" y="51"/>
                  <a:pt x="59" y="49"/>
                </a:cubicBezTo>
                <a:cubicBezTo>
                  <a:pt x="56" y="48"/>
                  <a:pt x="9" y="23"/>
                  <a:pt x="5" y="21"/>
                </a:cubicBezTo>
                <a:cubicBezTo>
                  <a:pt x="2" y="20"/>
                  <a:pt x="2" y="22"/>
                  <a:pt x="2" y="23"/>
                </a:cubicBezTo>
                <a:cubicBezTo>
                  <a:pt x="2" y="24"/>
                  <a:pt x="2" y="74"/>
                  <a:pt x="2" y="74"/>
                </a:cubicBezTo>
                <a:cubicBezTo>
                  <a:pt x="2" y="77"/>
                  <a:pt x="6" y="81"/>
                  <a:pt x="9" y="81"/>
                </a:cubicBezTo>
                <a:cubicBezTo>
                  <a:pt x="121" y="81"/>
                  <a:pt x="121" y="81"/>
                  <a:pt x="121" y="81"/>
                </a:cubicBezTo>
                <a:cubicBezTo>
                  <a:pt x="124" y="81"/>
                  <a:pt x="128" y="77"/>
                  <a:pt x="128" y="74"/>
                </a:cubicBezTo>
                <a:cubicBezTo>
                  <a:pt x="128" y="74"/>
                  <a:pt x="128" y="24"/>
                  <a:pt x="128" y="23"/>
                </a:cubicBezTo>
                <a:cubicBezTo>
                  <a:pt x="128" y="22"/>
                  <a:pt x="128" y="20"/>
                  <a:pt x="125" y="21"/>
                </a:cubicBezTo>
                <a:close/>
                <a:moveTo>
                  <a:pt x="6" y="7"/>
                </a:moveTo>
                <a:cubicBezTo>
                  <a:pt x="10" y="9"/>
                  <a:pt x="57" y="35"/>
                  <a:pt x="59" y="35"/>
                </a:cubicBezTo>
                <a:cubicBezTo>
                  <a:pt x="60" y="36"/>
                  <a:pt x="63" y="37"/>
                  <a:pt x="65" y="37"/>
                </a:cubicBezTo>
                <a:cubicBezTo>
                  <a:pt x="67" y="37"/>
                  <a:pt x="70" y="36"/>
                  <a:pt x="71" y="35"/>
                </a:cubicBezTo>
                <a:cubicBezTo>
                  <a:pt x="73" y="35"/>
                  <a:pt x="120" y="9"/>
                  <a:pt x="124" y="7"/>
                </a:cubicBezTo>
                <a:cubicBezTo>
                  <a:pt x="127" y="5"/>
                  <a:pt x="130" y="0"/>
                  <a:pt x="124" y="0"/>
                </a:cubicBezTo>
                <a:cubicBezTo>
                  <a:pt x="6" y="0"/>
                  <a:pt x="6" y="0"/>
                  <a:pt x="6" y="0"/>
                </a:cubicBezTo>
                <a:cubicBezTo>
                  <a:pt x="0" y="0"/>
                  <a:pt x="3" y="5"/>
                  <a:pt x="6" y="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219" name="Metin kutusu 218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4646639" y="138366"/>
            <a:ext cx="1843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52000" algn="r"/>
            <a:r>
              <a:rPr lang="tr-TR" sz="900" dirty="0">
                <a:solidFill>
                  <a:schemeClr val="bg1"/>
                </a:solidFill>
              </a:rPr>
              <a:t>+90 5xx xxx xx </a:t>
            </a:r>
            <a:r>
              <a:rPr lang="tr-TR" sz="900" dirty="0" err="1">
                <a:solidFill>
                  <a:schemeClr val="bg1"/>
                </a:solidFill>
              </a:rPr>
              <a:t>xx</a:t>
            </a:r>
            <a:endParaRPr lang="tr-TR" sz="900" dirty="0">
              <a:solidFill>
                <a:schemeClr val="bg1"/>
              </a:solidFill>
            </a:endParaRPr>
          </a:p>
          <a:p>
            <a:pPr indent="-252000" algn="r"/>
            <a:r>
              <a:rPr lang="tr-TR" sz="900" dirty="0">
                <a:solidFill>
                  <a:schemeClr val="bg1"/>
                </a:solidFill>
              </a:rPr>
              <a:t>abc@gmail.com</a:t>
            </a:r>
          </a:p>
          <a:p>
            <a:pPr indent="-252000" algn="r"/>
            <a:r>
              <a:rPr lang="tr-TR" sz="900" dirty="0" err="1">
                <a:solidFill>
                  <a:schemeClr val="bg1"/>
                </a:solidFill>
              </a:rPr>
              <a:t>Linkedln</a:t>
            </a:r>
            <a:r>
              <a:rPr lang="tr-TR" sz="900" dirty="0">
                <a:solidFill>
                  <a:schemeClr val="bg1"/>
                </a:solidFill>
              </a:rPr>
              <a:t> Hesabı</a:t>
            </a:r>
          </a:p>
          <a:p>
            <a:pPr indent="-252000" algn="r"/>
            <a:r>
              <a:rPr lang="tr-TR" sz="900" dirty="0">
                <a:solidFill>
                  <a:schemeClr val="bg1"/>
                </a:solidFill>
              </a:rPr>
              <a:t>Sancaktepe, İstanbul</a:t>
            </a:r>
          </a:p>
        </p:txBody>
      </p:sp>
      <p:sp>
        <p:nvSpPr>
          <p:cNvPr id="228" name="Metin kutusu 227"/>
          <p:cNvSpPr txBox="1"/>
          <p:nvPr/>
        </p:nvSpPr>
        <p:spPr>
          <a:xfrm>
            <a:off x="174929" y="2673293"/>
            <a:ext cx="2930610" cy="5078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tr-TR" sz="900" b="1" dirty="0"/>
              <a:t>LİSANS EĞİTİMİ                                                        </a:t>
            </a:r>
            <a:r>
              <a:rPr lang="tr-TR" sz="9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2015 – 2020</a:t>
            </a:r>
            <a:endParaRPr lang="tr-TR" sz="900" b="1" dirty="0"/>
          </a:p>
          <a:p>
            <a:r>
              <a:rPr lang="tr-TR" sz="900" dirty="0"/>
              <a:t>Şehir ve Bölge Planlama</a:t>
            </a:r>
          </a:p>
          <a:p>
            <a:r>
              <a:rPr lang="tr-TR" sz="900" dirty="0"/>
              <a:t>Yozgat Bozok Üniversitesi(YOBÜ) | Yozgat, TÜRKİYE </a:t>
            </a:r>
          </a:p>
        </p:txBody>
      </p:sp>
      <p:sp>
        <p:nvSpPr>
          <p:cNvPr id="231" name="Metin kutusu 230"/>
          <p:cNvSpPr txBox="1"/>
          <p:nvPr/>
        </p:nvSpPr>
        <p:spPr>
          <a:xfrm>
            <a:off x="174929" y="3122966"/>
            <a:ext cx="2940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900" b="1" dirty="0"/>
              <a:t>LİSE EĞİTİMİ                                                              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2010 – 2014</a:t>
            </a:r>
            <a:endParaRPr lang="tr-TR" sz="900" b="1" dirty="0"/>
          </a:p>
          <a:p>
            <a:r>
              <a:rPr lang="tr-TR" sz="900" dirty="0"/>
              <a:t>Matematik- Fen Bilimleri</a:t>
            </a:r>
          </a:p>
          <a:p>
            <a:pPr algn="just"/>
            <a:r>
              <a:rPr lang="tr-TR" sz="900" dirty="0"/>
              <a:t>Sancaktepe Aziz Bayraktar Anadolu İmam Hatip</a:t>
            </a:r>
          </a:p>
          <a:p>
            <a:pPr algn="just"/>
            <a:r>
              <a:rPr lang="tr-TR" sz="900" dirty="0"/>
              <a:t>Lisesi | İstanbul, TÜRKİYE</a:t>
            </a:r>
          </a:p>
        </p:txBody>
      </p:sp>
      <p:cxnSp>
        <p:nvCxnSpPr>
          <p:cNvPr id="234" name="Düz Bağlayıcı 233"/>
          <p:cNvCxnSpPr/>
          <p:nvPr/>
        </p:nvCxnSpPr>
        <p:spPr>
          <a:xfrm>
            <a:off x="257477" y="4030900"/>
            <a:ext cx="3121551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5" name="Metin kutusu 234"/>
          <p:cNvSpPr txBox="1"/>
          <p:nvPr/>
        </p:nvSpPr>
        <p:spPr>
          <a:xfrm>
            <a:off x="163651" y="3756350"/>
            <a:ext cx="11128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/>
              <a:t>İŞ DENEYİMİ</a:t>
            </a:r>
          </a:p>
        </p:txBody>
      </p:sp>
      <p:sp>
        <p:nvSpPr>
          <p:cNvPr id="238" name="Metin kutusu 237"/>
          <p:cNvSpPr txBox="1"/>
          <p:nvPr/>
        </p:nvSpPr>
        <p:spPr>
          <a:xfrm>
            <a:off x="174928" y="4155522"/>
            <a:ext cx="321915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BÜRO STAJI(30 İş Günü)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                                         07.2018 – 08.2018</a:t>
            </a:r>
            <a:endParaRPr lang="tr-TR" sz="900" b="1" dirty="0"/>
          </a:p>
          <a:p>
            <a:r>
              <a:rPr lang="tr-TR" sz="900" dirty="0"/>
              <a:t>Belde Planlama| İstanbul, TÜRKİYE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900" dirty="0"/>
              <a:t>İmar planı çalışmalarına yönelik kurumlarla olan görüşmeleri takip etmek.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900" dirty="0"/>
              <a:t>Saha etütlerine katılıp veri toplanmasına destek vermek.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900" dirty="0"/>
              <a:t>Toplanan verilerin işlenip analiz çalışmalarının yürütülmesine destek vermek.</a:t>
            </a:r>
          </a:p>
        </p:txBody>
      </p:sp>
      <p:sp>
        <p:nvSpPr>
          <p:cNvPr id="245" name="Metin kutusu 244"/>
          <p:cNvSpPr txBox="1"/>
          <p:nvPr/>
        </p:nvSpPr>
        <p:spPr>
          <a:xfrm>
            <a:off x="192890" y="5242758"/>
            <a:ext cx="317567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KAMU STAJI(30 İş Günü)                                       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06.2017 – 08.2017</a:t>
            </a:r>
            <a:endParaRPr lang="tr-TR" sz="900" b="1" dirty="0"/>
          </a:p>
          <a:p>
            <a:r>
              <a:rPr lang="tr-TR" sz="900" dirty="0"/>
              <a:t>Planlama Şefliği(</a:t>
            </a:r>
            <a:r>
              <a:rPr lang="tr-TR" sz="900" dirty="0" err="1"/>
              <a:t>Sancaktepe</a:t>
            </a:r>
            <a:r>
              <a:rPr lang="tr-TR" sz="900" dirty="0"/>
              <a:t> Belediyesi) </a:t>
            </a:r>
          </a:p>
          <a:p>
            <a:r>
              <a:rPr lang="tr-TR" sz="900" dirty="0"/>
              <a:t>| İstanbul, TÜRKİYE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900" dirty="0"/>
              <a:t>Saha etütlerine katılıp veri toplanmasına destek vermek.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900" dirty="0"/>
              <a:t>Toplanan verilerin işlenip analiz çalışmalarının yürütülmesine destek vermek.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900" dirty="0"/>
              <a:t>Askıda olan imar planları hakkında hak sahiplerine danışmanlık yapmak adına notlar alıp planlama şefliğine iletmek.</a:t>
            </a:r>
          </a:p>
        </p:txBody>
      </p:sp>
      <p:sp>
        <p:nvSpPr>
          <p:cNvPr id="248" name="Metin kutusu 247"/>
          <p:cNvSpPr txBox="1"/>
          <p:nvPr/>
        </p:nvSpPr>
        <p:spPr>
          <a:xfrm>
            <a:off x="188418" y="6686452"/>
            <a:ext cx="3205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GÖNÜLLÜ STAJ(30 İş Günü)                                  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07.2016 – 08.2016</a:t>
            </a:r>
            <a:endParaRPr lang="tr-TR" sz="900" b="1" dirty="0"/>
          </a:p>
          <a:p>
            <a:r>
              <a:rPr lang="tr-TR" sz="900" dirty="0"/>
              <a:t>Belde Planlama| İstanbul, TÜRKİYE</a:t>
            </a:r>
          </a:p>
        </p:txBody>
      </p:sp>
      <p:sp>
        <p:nvSpPr>
          <p:cNvPr id="250" name="Freeform 115"/>
          <p:cNvSpPr>
            <a:spLocks noChangeAspect="1" noEditPoints="1"/>
          </p:cNvSpPr>
          <p:nvPr/>
        </p:nvSpPr>
        <p:spPr bwMode="auto">
          <a:xfrm>
            <a:off x="3154950" y="3809093"/>
            <a:ext cx="216000" cy="181564"/>
          </a:xfrm>
          <a:custGeom>
            <a:avLst/>
            <a:gdLst>
              <a:gd name="T0" fmla="*/ 32 w 58"/>
              <a:gd name="T1" fmla="*/ 41 h 49"/>
              <a:gd name="T2" fmla="*/ 27 w 58"/>
              <a:gd name="T3" fmla="*/ 41 h 49"/>
              <a:gd name="T4" fmla="*/ 27 w 58"/>
              <a:gd name="T5" fmla="*/ 35 h 49"/>
              <a:gd name="T6" fmla="*/ 2 w 58"/>
              <a:gd name="T7" fmla="*/ 35 h 49"/>
              <a:gd name="T8" fmla="*/ 2 w 58"/>
              <a:gd name="T9" fmla="*/ 44 h 49"/>
              <a:gd name="T10" fmla="*/ 8 w 58"/>
              <a:gd name="T11" fmla="*/ 49 h 49"/>
              <a:gd name="T12" fmla="*/ 51 w 58"/>
              <a:gd name="T13" fmla="*/ 49 h 49"/>
              <a:gd name="T14" fmla="*/ 56 w 58"/>
              <a:gd name="T15" fmla="*/ 44 h 49"/>
              <a:gd name="T16" fmla="*/ 56 w 58"/>
              <a:gd name="T17" fmla="*/ 35 h 49"/>
              <a:gd name="T18" fmla="*/ 32 w 58"/>
              <a:gd name="T19" fmla="*/ 35 h 49"/>
              <a:gd name="T20" fmla="*/ 32 w 58"/>
              <a:gd name="T21" fmla="*/ 41 h 49"/>
              <a:gd name="T22" fmla="*/ 22 w 58"/>
              <a:gd name="T23" fmla="*/ 6 h 49"/>
              <a:gd name="T24" fmla="*/ 25 w 58"/>
              <a:gd name="T25" fmla="*/ 4 h 49"/>
              <a:gd name="T26" fmla="*/ 34 w 58"/>
              <a:gd name="T27" fmla="*/ 4 h 49"/>
              <a:gd name="T28" fmla="*/ 36 w 58"/>
              <a:gd name="T29" fmla="*/ 6 h 49"/>
              <a:gd name="T30" fmla="*/ 38 w 58"/>
              <a:gd name="T31" fmla="*/ 9 h 49"/>
              <a:gd name="T32" fmla="*/ 21 w 58"/>
              <a:gd name="T33" fmla="*/ 9 h 49"/>
              <a:gd name="T34" fmla="*/ 22 w 58"/>
              <a:gd name="T35" fmla="*/ 6 h 49"/>
              <a:gd name="T36" fmla="*/ 27 w 58"/>
              <a:gd name="T37" fmla="*/ 26 h 49"/>
              <a:gd name="T38" fmla="*/ 32 w 58"/>
              <a:gd name="T39" fmla="*/ 26 h 49"/>
              <a:gd name="T40" fmla="*/ 32 w 58"/>
              <a:gd name="T41" fmla="*/ 32 h 49"/>
              <a:gd name="T42" fmla="*/ 58 w 58"/>
              <a:gd name="T43" fmla="*/ 32 h 49"/>
              <a:gd name="T44" fmla="*/ 57 w 58"/>
              <a:gd name="T45" fmla="*/ 15 h 49"/>
              <a:gd name="T46" fmla="*/ 52 w 58"/>
              <a:gd name="T47" fmla="*/ 9 h 49"/>
              <a:gd name="T48" fmla="*/ 42 w 58"/>
              <a:gd name="T49" fmla="*/ 9 h 49"/>
              <a:gd name="T50" fmla="*/ 39 w 58"/>
              <a:gd name="T51" fmla="*/ 3 h 49"/>
              <a:gd name="T52" fmla="*/ 36 w 58"/>
              <a:gd name="T53" fmla="*/ 0 h 49"/>
              <a:gd name="T54" fmla="*/ 23 w 58"/>
              <a:gd name="T55" fmla="*/ 0 h 49"/>
              <a:gd name="T56" fmla="*/ 19 w 58"/>
              <a:gd name="T57" fmla="*/ 3 h 49"/>
              <a:gd name="T58" fmla="*/ 16 w 58"/>
              <a:gd name="T59" fmla="*/ 9 h 49"/>
              <a:gd name="T60" fmla="*/ 7 w 58"/>
              <a:gd name="T61" fmla="*/ 9 h 49"/>
              <a:gd name="T62" fmla="*/ 1 w 58"/>
              <a:gd name="T63" fmla="*/ 15 h 49"/>
              <a:gd name="T64" fmla="*/ 0 w 58"/>
              <a:gd name="T65" fmla="*/ 32 h 49"/>
              <a:gd name="T66" fmla="*/ 27 w 58"/>
              <a:gd name="T67" fmla="*/ 32 h 49"/>
              <a:gd name="T68" fmla="*/ 27 w 58"/>
              <a:gd name="T69" fmla="*/ 26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8" h="49">
                <a:moveTo>
                  <a:pt x="32" y="41"/>
                </a:moveTo>
                <a:cubicBezTo>
                  <a:pt x="27" y="41"/>
                  <a:pt x="27" y="41"/>
                  <a:pt x="27" y="41"/>
                </a:cubicBezTo>
                <a:cubicBezTo>
                  <a:pt x="27" y="35"/>
                  <a:pt x="27" y="35"/>
                  <a:pt x="27" y="35"/>
                </a:cubicBezTo>
                <a:cubicBezTo>
                  <a:pt x="2" y="35"/>
                  <a:pt x="2" y="35"/>
                  <a:pt x="2" y="35"/>
                </a:cubicBezTo>
                <a:cubicBezTo>
                  <a:pt x="2" y="35"/>
                  <a:pt x="2" y="40"/>
                  <a:pt x="2" y="44"/>
                </a:cubicBezTo>
                <a:cubicBezTo>
                  <a:pt x="3" y="46"/>
                  <a:pt x="3" y="49"/>
                  <a:pt x="8" y="49"/>
                </a:cubicBezTo>
                <a:cubicBezTo>
                  <a:pt x="51" y="49"/>
                  <a:pt x="51" y="49"/>
                  <a:pt x="51" y="49"/>
                </a:cubicBezTo>
                <a:cubicBezTo>
                  <a:pt x="55" y="49"/>
                  <a:pt x="56" y="46"/>
                  <a:pt x="56" y="44"/>
                </a:cubicBezTo>
                <a:cubicBezTo>
                  <a:pt x="56" y="40"/>
                  <a:pt x="56" y="35"/>
                  <a:pt x="56" y="35"/>
                </a:cubicBezTo>
                <a:cubicBezTo>
                  <a:pt x="32" y="35"/>
                  <a:pt x="32" y="35"/>
                  <a:pt x="32" y="35"/>
                </a:cubicBezTo>
                <a:lnTo>
                  <a:pt x="32" y="41"/>
                </a:lnTo>
                <a:close/>
                <a:moveTo>
                  <a:pt x="22" y="6"/>
                </a:moveTo>
                <a:cubicBezTo>
                  <a:pt x="23" y="5"/>
                  <a:pt x="23" y="4"/>
                  <a:pt x="25" y="4"/>
                </a:cubicBezTo>
                <a:cubicBezTo>
                  <a:pt x="34" y="4"/>
                  <a:pt x="34" y="4"/>
                  <a:pt x="34" y="4"/>
                </a:cubicBezTo>
                <a:cubicBezTo>
                  <a:pt x="35" y="4"/>
                  <a:pt x="35" y="5"/>
                  <a:pt x="36" y="6"/>
                </a:cubicBezTo>
                <a:cubicBezTo>
                  <a:pt x="36" y="6"/>
                  <a:pt x="37" y="8"/>
                  <a:pt x="38" y="9"/>
                </a:cubicBezTo>
                <a:cubicBezTo>
                  <a:pt x="21" y="9"/>
                  <a:pt x="21" y="9"/>
                  <a:pt x="21" y="9"/>
                </a:cubicBezTo>
                <a:cubicBezTo>
                  <a:pt x="22" y="8"/>
                  <a:pt x="22" y="6"/>
                  <a:pt x="22" y="6"/>
                </a:cubicBezTo>
                <a:close/>
                <a:moveTo>
                  <a:pt x="27" y="26"/>
                </a:moveTo>
                <a:cubicBezTo>
                  <a:pt x="32" y="26"/>
                  <a:pt x="32" y="26"/>
                  <a:pt x="32" y="26"/>
                </a:cubicBezTo>
                <a:cubicBezTo>
                  <a:pt x="32" y="32"/>
                  <a:pt x="32" y="32"/>
                  <a:pt x="32" y="32"/>
                </a:cubicBezTo>
                <a:cubicBezTo>
                  <a:pt x="58" y="32"/>
                  <a:pt x="58" y="32"/>
                  <a:pt x="58" y="32"/>
                </a:cubicBezTo>
                <a:cubicBezTo>
                  <a:pt x="58" y="32"/>
                  <a:pt x="57" y="19"/>
                  <a:pt x="57" y="15"/>
                </a:cubicBezTo>
                <a:cubicBezTo>
                  <a:pt x="57" y="11"/>
                  <a:pt x="56" y="9"/>
                  <a:pt x="52" y="9"/>
                </a:cubicBezTo>
                <a:cubicBezTo>
                  <a:pt x="42" y="9"/>
                  <a:pt x="42" y="9"/>
                  <a:pt x="42" y="9"/>
                </a:cubicBezTo>
                <a:cubicBezTo>
                  <a:pt x="41" y="6"/>
                  <a:pt x="39" y="3"/>
                  <a:pt x="39" y="3"/>
                </a:cubicBezTo>
                <a:cubicBezTo>
                  <a:pt x="38" y="1"/>
                  <a:pt x="38" y="0"/>
                  <a:pt x="36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1" y="0"/>
                  <a:pt x="20" y="1"/>
                  <a:pt x="19" y="3"/>
                </a:cubicBezTo>
                <a:cubicBezTo>
                  <a:pt x="19" y="3"/>
                  <a:pt x="17" y="6"/>
                  <a:pt x="16" y="9"/>
                </a:cubicBezTo>
                <a:cubicBezTo>
                  <a:pt x="7" y="9"/>
                  <a:pt x="7" y="9"/>
                  <a:pt x="7" y="9"/>
                </a:cubicBezTo>
                <a:cubicBezTo>
                  <a:pt x="3" y="9"/>
                  <a:pt x="1" y="11"/>
                  <a:pt x="1" y="15"/>
                </a:cubicBezTo>
                <a:cubicBezTo>
                  <a:pt x="1" y="19"/>
                  <a:pt x="0" y="32"/>
                  <a:pt x="0" y="32"/>
                </a:cubicBezTo>
                <a:cubicBezTo>
                  <a:pt x="27" y="32"/>
                  <a:pt x="27" y="32"/>
                  <a:pt x="27" y="32"/>
                </a:cubicBezTo>
                <a:lnTo>
                  <a:pt x="27" y="26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252" name="Metin kutusu 251"/>
          <p:cNvSpPr txBox="1"/>
          <p:nvPr/>
        </p:nvSpPr>
        <p:spPr>
          <a:xfrm>
            <a:off x="3489096" y="2852649"/>
            <a:ext cx="3308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YAZ EĞİTİM KAMPI                                                      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07.2017</a:t>
            </a:r>
            <a:r>
              <a:rPr lang="tr-TR" sz="900" b="1" dirty="0"/>
              <a:t>  </a:t>
            </a:r>
          </a:p>
          <a:p>
            <a:r>
              <a:rPr lang="tr-TR" sz="900" dirty="0"/>
              <a:t>TMMOB Şehir Plancılar Odası</a:t>
            </a:r>
            <a:endParaRPr lang="tr-TR" sz="900" b="1" dirty="0"/>
          </a:p>
        </p:txBody>
      </p:sp>
      <p:cxnSp>
        <p:nvCxnSpPr>
          <p:cNvPr id="259" name="Düz Bağlayıcı 258"/>
          <p:cNvCxnSpPr/>
          <p:nvPr/>
        </p:nvCxnSpPr>
        <p:spPr>
          <a:xfrm flipV="1">
            <a:off x="3573463" y="3798677"/>
            <a:ext cx="3108054" cy="3481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0" name="Metin kutusu 259"/>
          <p:cNvSpPr txBox="1"/>
          <p:nvPr/>
        </p:nvSpPr>
        <p:spPr>
          <a:xfrm>
            <a:off x="3480110" y="3539196"/>
            <a:ext cx="977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/>
              <a:t>DİL BİLGİSİ</a:t>
            </a:r>
          </a:p>
        </p:txBody>
      </p:sp>
      <p:sp>
        <p:nvSpPr>
          <p:cNvPr id="262" name="Freeform 270"/>
          <p:cNvSpPr>
            <a:spLocks noChangeAspect="1" noEditPoints="1"/>
          </p:cNvSpPr>
          <p:nvPr/>
        </p:nvSpPr>
        <p:spPr bwMode="auto">
          <a:xfrm>
            <a:off x="6404597" y="3572538"/>
            <a:ext cx="252000" cy="199501"/>
          </a:xfrm>
          <a:custGeom>
            <a:avLst/>
            <a:gdLst>
              <a:gd name="T0" fmla="*/ 48 w 61"/>
              <a:gd name="T1" fmla="*/ 18 h 48"/>
              <a:gd name="T2" fmla="*/ 24 w 61"/>
              <a:gd name="T3" fmla="*/ 35 h 48"/>
              <a:gd name="T4" fmla="*/ 18 w 61"/>
              <a:gd name="T5" fmla="*/ 34 h 48"/>
              <a:gd name="T6" fmla="*/ 9 w 61"/>
              <a:gd name="T7" fmla="*/ 39 h 48"/>
              <a:gd name="T8" fmla="*/ 6 w 61"/>
              <a:gd name="T9" fmla="*/ 39 h 48"/>
              <a:gd name="T10" fmla="*/ 6 w 61"/>
              <a:gd name="T11" fmla="*/ 39 h 48"/>
              <a:gd name="T12" fmla="*/ 4 w 61"/>
              <a:gd name="T13" fmla="*/ 38 h 48"/>
              <a:gd name="T14" fmla="*/ 5 w 61"/>
              <a:gd name="T15" fmla="*/ 37 h 48"/>
              <a:gd name="T16" fmla="*/ 9 w 61"/>
              <a:gd name="T17" fmla="*/ 31 h 48"/>
              <a:gd name="T18" fmla="*/ 0 w 61"/>
              <a:gd name="T19" fmla="*/ 18 h 48"/>
              <a:gd name="T20" fmla="*/ 24 w 61"/>
              <a:gd name="T21" fmla="*/ 0 h 48"/>
              <a:gd name="T22" fmla="*/ 48 w 61"/>
              <a:gd name="T23" fmla="*/ 18 h 48"/>
              <a:gd name="T24" fmla="*/ 4 w 61"/>
              <a:gd name="T25" fmla="*/ 18 h 48"/>
              <a:gd name="T26" fmla="*/ 11 w 61"/>
              <a:gd name="T27" fmla="*/ 27 h 48"/>
              <a:gd name="T28" fmla="*/ 15 w 61"/>
              <a:gd name="T29" fmla="*/ 29 h 48"/>
              <a:gd name="T30" fmla="*/ 13 w 61"/>
              <a:gd name="T31" fmla="*/ 32 h 48"/>
              <a:gd name="T32" fmla="*/ 15 w 61"/>
              <a:gd name="T33" fmla="*/ 31 h 48"/>
              <a:gd name="T34" fmla="*/ 17 w 61"/>
              <a:gd name="T35" fmla="*/ 30 h 48"/>
              <a:gd name="T36" fmla="*/ 19 w 61"/>
              <a:gd name="T37" fmla="*/ 30 h 48"/>
              <a:gd name="T38" fmla="*/ 24 w 61"/>
              <a:gd name="T39" fmla="*/ 31 h 48"/>
              <a:gd name="T40" fmla="*/ 44 w 61"/>
              <a:gd name="T41" fmla="*/ 18 h 48"/>
              <a:gd name="T42" fmla="*/ 24 w 61"/>
              <a:gd name="T43" fmla="*/ 4 h 48"/>
              <a:gd name="T44" fmla="*/ 4 w 61"/>
              <a:gd name="T45" fmla="*/ 18 h 48"/>
              <a:gd name="T46" fmla="*/ 56 w 61"/>
              <a:gd name="T47" fmla="*/ 45 h 48"/>
              <a:gd name="T48" fmla="*/ 57 w 61"/>
              <a:gd name="T49" fmla="*/ 47 h 48"/>
              <a:gd name="T50" fmla="*/ 55 w 61"/>
              <a:gd name="T51" fmla="*/ 48 h 48"/>
              <a:gd name="T52" fmla="*/ 52 w 61"/>
              <a:gd name="T53" fmla="*/ 47 h 48"/>
              <a:gd name="T54" fmla="*/ 43 w 61"/>
              <a:gd name="T55" fmla="*/ 43 h 48"/>
              <a:gd name="T56" fmla="*/ 37 w 61"/>
              <a:gd name="T57" fmla="*/ 44 h 48"/>
              <a:gd name="T58" fmla="*/ 21 w 61"/>
              <a:gd name="T59" fmla="*/ 39 h 48"/>
              <a:gd name="T60" fmla="*/ 24 w 61"/>
              <a:gd name="T61" fmla="*/ 39 h 48"/>
              <a:gd name="T62" fmla="*/ 43 w 61"/>
              <a:gd name="T63" fmla="*/ 33 h 48"/>
              <a:gd name="T64" fmla="*/ 52 w 61"/>
              <a:gd name="T65" fmla="*/ 18 h 48"/>
              <a:gd name="T66" fmla="*/ 51 w 61"/>
              <a:gd name="T67" fmla="*/ 12 h 48"/>
              <a:gd name="T68" fmla="*/ 61 w 61"/>
              <a:gd name="T69" fmla="*/ 26 h 48"/>
              <a:gd name="T70" fmla="*/ 52 w 61"/>
              <a:gd name="T71" fmla="*/ 40 h 48"/>
              <a:gd name="T72" fmla="*/ 56 w 61"/>
              <a:gd name="T73" fmla="*/ 45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1" h="48">
                <a:moveTo>
                  <a:pt x="48" y="18"/>
                </a:moveTo>
                <a:cubicBezTo>
                  <a:pt x="48" y="27"/>
                  <a:pt x="37" y="35"/>
                  <a:pt x="24" y="35"/>
                </a:cubicBezTo>
                <a:cubicBezTo>
                  <a:pt x="22" y="35"/>
                  <a:pt x="20" y="35"/>
                  <a:pt x="18" y="34"/>
                </a:cubicBezTo>
                <a:cubicBezTo>
                  <a:pt x="15" y="36"/>
                  <a:pt x="12" y="38"/>
                  <a:pt x="9" y="39"/>
                </a:cubicBezTo>
                <a:cubicBezTo>
                  <a:pt x="8" y="39"/>
                  <a:pt x="7" y="39"/>
                  <a:pt x="6" y="39"/>
                </a:cubicBezTo>
                <a:cubicBezTo>
                  <a:pt x="6" y="39"/>
                  <a:pt x="6" y="39"/>
                  <a:pt x="6" y="39"/>
                </a:cubicBezTo>
                <a:cubicBezTo>
                  <a:pt x="5" y="39"/>
                  <a:pt x="5" y="39"/>
                  <a:pt x="4" y="38"/>
                </a:cubicBezTo>
                <a:cubicBezTo>
                  <a:pt x="4" y="38"/>
                  <a:pt x="5" y="37"/>
                  <a:pt x="5" y="37"/>
                </a:cubicBezTo>
                <a:cubicBezTo>
                  <a:pt x="6" y="35"/>
                  <a:pt x="8" y="34"/>
                  <a:pt x="9" y="31"/>
                </a:cubicBezTo>
                <a:cubicBezTo>
                  <a:pt x="4" y="28"/>
                  <a:pt x="0" y="23"/>
                  <a:pt x="0" y="18"/>
                </a:cubicBezTo>
                <a:cubicBezTo>
                  <a:pt x="0" y="8"/>
                  <a:pt x="11" y="0"/>
                  <a:pt x="24" y="0"/>
                </a:cubicBezTo>
                <a:cubicBezTo>
                  <a:pt x="37" y="0"/>
                  <a:pt x="48" y="8"/>
                  <a:pt x="48" y="18"/>
                </a:cubicBezTo>
                <a:close/>
                <a:moveTo>
                  <a:pt x="4" y="18"/>
                </a:moveTo>
                <a:cubicBezTo>
                  <a:pt x="4" y="21"/>
                  <a:pt x="7" y="25"/>
                  <a:pt x="11" y="27"/>
                </a:cubicBezTo>
                <a:cubicBezTo>
                  <a:pt x="15" y="29"/>
                  <a:pt x="15" y="29"/>
                  <a:pt x="15" y="29"/>
                </a:cubicBezTo>
                <a:cubicBezTo>
                  <a:pt x="13" y="32"/>
                  <a:pt x="13" y="32"/>
                  <a:pt x="13" y="32"/>
                </a:cubicBezTo>
                <a:cubicBezTo>
                  <a:pt x="14" y="32"/>
                  <a:pt x="15" y="31"/>
                  <a:pt x="15" y="31"/>
                </a:cubicBezTo>
                <a:cubicBezTo>
                  <a:pt x="17" y="30"/>
                  <a:pt x="17" y="30"/>
                  <a:pt x="17" y="30"/>
                </a:cubicBezTo>
                <a:cubicBezTo>
                  <a:pt x="19" y="30"/>
                  <a:pt x="19" y="30"/>
                  <a:pt x="19" y="30"/>
                </a:cubicBezTo>
                <a:cubicBezTo>
                  <a:pt x="20" y="30"/>
                  <a:pt x="22" y="31"/>
                  <a:pt x="24" y="31"/>
                </a:cubicBezTo>
                <a:cubicBezTo>
                  <a:pt x="35" y="31"/>
                  <a:pt x="44" y="25"/>
                  <a:pt x="44" y="18"/>
                </a:cubicBezTo>
                <a:cubicBezTo>
                  <a:pt x="44" y="10"/>
                  <a:pt x="35" y="4"/>
                  <a:pt x="24" y="4"/>
                </a:cubicBezTo>
                <a:cubicBezTo>
                  <a:pt x="13" y="4"/>
                  <a:pt x="4" y="10"/>
                  <a:pt x="4" y="18"/>
                </a:cubicBezTo>
                <a:close/>
                <a:moveTo>
                  <a:pt x="56" y="45"/>
                </a:moveTo>
                <a:cubicBezTo>
                  <a:pt x="56" y="46"/>
                  <a:pt x="57" y="46"/>
                  <a:pt x="57" y="47"/>
                </a:cubicBezTo>
                <a:cubicBezTo>
                  <a:pt x="56" y="48"/>
                  <a:pt x="56" y="48"/>
                  <a:pt x="55" y="48"/>
                </a:cubicBezTo>
                <a:cubicBezTo>
                  <a:pt x="54" y="48"/>
                  <a:pt x="53" y="48"/>
                  <a:pt x="52" y="47"/>
                </a:cubicBezTo>
                <a:cubicBezTo>
                  <a:pt x="49" y="47"/>
                  <a:pt x="46" y="45"/>
                  <a:pt x="43" y="43"/>
                </a:cubicBezTo>
                <a:cubicBezTo>
                  <a:pt x="41" y="43"/>
                  <a:pt x="39" y="44"/>
                  <a:pt x="37" y="44"/>
                </a:cubicBezTo>
                <a:cubicBezTo>
                  <a:pt x="31" y="44"/>
                  <a:pt x="25" y="42"/>
                  <a:pt x="21" y="39"/>
                </a:cubicBezTo>
                <a:cubicBezTo>
                  <a:pt x="22" y="39"/>
                  <a:pt x="23" y="39"/>
                  <a:pt x="24" y="39"/>
                </a:cubicBezTo>
                <a:cubicBezTo>
                  <a:pt x="31" y="39"/>
                  <a:pt x="38" y="37"/>
                  <a:pt x="43" y="33"/>
                </a:cubicBezTo>
                <a:cubicBezTo>
                  <a:pt x="49" y="29"/>
                  <a:pt x="52" y="24"/>
                  <a:pt x="52" y="18"/>
                </a:cubicBezTo>
                <a:cubicBezTo>
                  <a:pt x="52" y="16"/>
                  <a:pt x="52" y="14"/>
                  <a:pt x="51" y="12"/>
                </a:cubicBezTo>
                <a:cubicBezTo>
                  <a:pt x="57" y="16"/>
                  <a:pt x="61" y="21"/>
                  <a:pt x="61" y="26"/>
                </a:cubicBezTo>
                <a:cubicBezTo>
                  <a:pt x="61" y="32"/>
                  <a:pt x="57" y="37"/>
                  <a:pt x="52" y="40"/>
                </a:cubicBezTo>
                <a:cubicBezTo>
                  <a:pt x="53" y="43"/>
                  <a:pt x="55" y="44"/>
                  <a:pt x="56" y="45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265" name="Metin kutusu 264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3490907" y="3793239"/>
            <a:ext cx="1279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TÜRKÇE</a:t>
            </a:r>
          </a:p>
          <a:p>
            <a:r>
              <a:rPr lang="tr-TR" sz="900" b="1" dirty="0"/>
              <a:t>İNGİLİZCE</a:t>
            </a:r>
          </a:p>
        </p:txBody>
      </p:sp>
      <p:cxnSp>
        <p:nvCxnSpPr>
          <p:cNvPr id="261" name="Düz Bağlayıcı 260"/>
          <p:cNvCxnSpPr/>
          <p:nvPr/>
        </p:nvCxnSpPr>
        <p:spPr>
          <a:xfrm>
            <a:off x="3582322" y="6244936"/>
            <a:ext cx="3123278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3" name="Metin kutusu 262"/>
          <p:cNvSpPr txBox="1"/>
          <p:nvPr/>
        </p:nvSpPr>
        <p:spPr>
          <a:xfrm>
            <a:off x="3482634" y="5989586"/>
            <a:ext cx="1111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/>
              <a:t>YETENEKLER</a:t>
            </a:r>
          </a:p>
        </p:txBody>
      </p:sp>
      <p:sp>
        <p:nvSpPr>
          <p:cNvPr id="272" name="Metin kutusu 271">
            <a:extLst>
              <a:ext uri="{FF2B5EF4-FFF2-40B4-BE49-F238E27FC236}">
                <a16:creationId xmlns:a16="http://schemas.microsoft.com/office/drawing/2014/main" id="{C68D0DD0-DBD3-47A1-8FE2-2F0F8F96E106}"/>
              </a:ext>
            </a:extLst>
          </p:cNvPr>
          <p:cNvSpPr txBox="1"/>
          <p:nvPr/>
        </p:nvSpPr>
        <p:spPr>
          <a:xfrm>
            <a:off x="3495253" y="6253068"/>
            <a:ext cx="2887139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DİSİPLİNLER ARASI ÇALIŞMA</a:t>
            </a:r>
          </a:p>
          <a:p>
            <a:r>
              <a:rPr lang="tr-TR" sz="900" b="1" dirty="0"/>
              <a:t>ANALİTİK DÜŞÜNCE </a:t>
            </a:r>
          </a:p>
          <a:p>
            <a:r>
              <a:rPr lang="tr-TR" sz="900" b="1" dirty="0"/>
              <a:t>EKİP ÇALIŞMASINA YATKINLIK</a:t>
            </a:r>
          </a:p>
          <a:p>
            <a:r>
              <a:rPr lang="tr-TR" sz="900" b="1" dirty="0"/>
              <a:t>TOPLULUĞA KARŞI KONUŞMA</a:t>
            </a:r>
          </a:p>
          <a:p>
            <a:r>
              <a:rPr lang="tr-TR" sz="900" b="1" dirty="0"/>
              <a:t>MS OFFİCE </a:t>
            </a:r>
          </a:p>
          <a:p>
            <a:r>
              <a:rPr lang="tr-TR" sz="900" b="1" dirty="0"/>
              <a:t>VERİ BİLİMİ</a:t>
            </a:r>
          </a:p>
          <a:p>
            <a:r>
              <a:rPr lang="tr-TR" sz="900" b="1" dirty="0"/>
              <a:t>PYTHON</a:t>
            </a:r>
          </a:p>
          <a:p>
            <a:r>
              <a:rPr lang="tr-TR" sz="900" b="1" dirty="0"/>
              <a:t>R</a:t>
            </a:r>
          </a:p>
          <a:p>
            <a:r>
              <a:rPr lang="tr-TR" sz="900" b="1" dirty="0"/>
              <a:t>SQL</a:t>
            </a:r>
          </a:p>
          <a:p>
            <a:r>
              <a:rPr lang="tr-TR" sz="900" b="1" dirty="0"/>
              <a:t>KULLANICI DENEYİMİ TASARIMI</a:t>
            </a:r>
          </a:p>
          <a:p>
            <a:endParaRPr lang="en-US" sz="900" b="1" dirty="0"/>
          </a:p>
        </p:txBody>
      </p:sp>
      <p:cxnSp>
        <p:nvCxnSpPr>
          <p:cNvPr id="349" name="Düz Bağlayıcı 348"/>
          <p:cNvCxnSpPr/>
          <p:nvPr/>
        </p:nvCxnSpPr>
        <p:spPr>
          <a:xfrm>
            <a:off x="3582322" y="7921858"/>
            <a:ext cx="3123278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0" name="Metin kutusu 349"/>
          <p:cNvSpPr txBox="1"/>
          <p:nvPr/>
        </p:nvSpPr>
        <p:spPr>
          <a:xfrm>
            <a:off x="3479129" y="7658888"/>
            <a:ext cx="1399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/>
              <a:t>KİŞİSEL BİLGİLER</a:t>
            </a:r>
          </a:p>
        </p:txBody>
      </p:sp>
      <p:sp>
        <p:nvSpPr>
          <p:cNvPr id="351" name="Freeform 99"/>
          <p:cNvSpPr>
            <a:spLocks noChangeAspect="1" noEditPoints="1"/>
          </p:cNvSpPr>
          <p:nvPr/>
        </p:nvSpPr>
        <p:spPr bwMode="auto">
          <a:xfrm>
            <a:off x="6461037" y="7743489"/>
            <a:ext cx="220266" cy="145248"/>
          </a:xfrm>
          <a:custGeom>
            <a:avLst/>
            <a:gdLst>
              <a:gd name="T0" fmla="*/ 62 w 116"/>
              <a:gd name="T1" fmla="*/ 57 h 77"/>
              <a:gd name="T2" fmla="*/ 49 w 116"/>
              <a:gd name="T3" fmla="*/ 43 h 77"/>
              <a:gd name="T4" fmla="*/ 53 w 116"/>
              <a:gd name="T5" fmla="*/ 33 h 77"/>
              <a:gd name="T6" fmla="*/ 57 w 116"/>
              <a:gd name="T7" fmla="*/ 26 h 77"/>
              <a:gd name="T8" fmla="*/ 56 w 116"/>
              <a:gd name="T9" fmla="*/ 22 h 77"/>
              <a:gd name="T10" fmla="*/ 57 w 116"/>
              <a:gd name="T11" fmla="*/ 15 h 77"/>
              <a:gd name="T12" fmla="*/ 40 w 116"/>
              <a:gd name="T13" fmla="*/ 0 h 77"/>
              <a:gd name="T14" fmla="*/ 23 w 116"/>
              <a:gd name="T15" fmla="*/ 15 h 77"/>
              <a:gd name="T16" fmla="*/ 24 w 116"/>
              <a:gd name="T17" fmla="*/ 22 h 77"/>
              <a:gd name="T18" fmla="*/ 22 w 116"/>
              <a:gd name="T19" fmla="*/ 26 h 77"/>
              <a:gd name="T20" fmla="*/ 26 w 116"/>
              <a:gd name="T21" fmla="*/ 33 h 77"/>
              <a:gd name="T22" fmla="*/ 31 w 116"/>
              <a:gd name="T23" fmla="*/ 43 h 77"/>
              <a:gd name="T24" fmla="*/ 17 w 116"/>
              <a:gd name="T25" fmla="*/ 57 h 77"/>
              <a:gd name="T26" fmla="*/ 0 w 116"/>
              <a:gd name="T27" fmla="*/ 68 h 77"/>
              <a:gd name="T28" fmla="*/ 0 w 116"/>
              <a:gd name="T29" fmla="*/ 77 h 77"/>
              <a:gd name="T30" fmla="*/ 80 w 116"/>
              <a:gd name="T31" fmla="*/ 77 h 77"/>
              <a:gd name="T32" fmla="*/ 80 w 116"/>
              <a:gd name="T33" fmla="*/ 68 h 77"/>
              <a:gd name="T34" fmla="*/ 62 w 116"/>
              <a:gd name="T35" fmla="*/ 57 h 77"/>
              <a:gd name="T36" fmla="*/ 109 w 116"/>
              <a:gd name="T37" fmla="*/ 21 h 77"/>
              <a:gd name="T38" fmla="*/ 74 w 116"/>
              <a:gd name="T39" fmla="*/ 21 h 77"/>
              <a:gd name="T40" fmla="*/ 67 w 116"/>
              <a:gd name="T41" fmla="*/ 28 h 77"/>
              <a:gd name="T42" fmla="*/ 74 w 116"/>
              <a:gd name="T43" fmla="*/ 34 h 77"/>
              <a:gd name="T44" fmla="*/ 109 w 116"/>
              <a:gd name="T45" fmla="*/ 34 h 77"/>
              <a:gd name="T46" fmla="*/ 116 w 116"/>
              <a:gd name="T47" fmla="*/ 28 h 77"/>
              <a:gd name="T48" fmla="*/ 109 w 116"/>
              <a:gd name="T49" fmla="*/ 21 h 77"/>
              <a:gd name="T50" fmla="*/ 93 w 116"/>
              <a:gd name="T51" fmla="*/ 39 h 77"/>
              <a:gd name="T52" fmla="*/ 74 w 116"/>
              <a:gd name="T53" fmla="*/ 39 h 77"/>
              <a:gd name="T54" fmla="*/ 67 w 116"/>
              <a:gd name="T55" fmla="*/ 45 h 77"/>
              <a:gd name="T56" fmla="*/ 74 w 116"/>
              <a:gd name="T57" fmla="*/ 52 h 77"/>
              <a:gd name="T58" fmla="*/ 93 w 116"/>
              <a:gd name="T59" fmla="*/ 52 h 77"/>
              <a:gd name="T60" fmla="*/ 99 w 116"/>
              <a:gd name="T61" fmla="*/ 45 h 77"/>
              <a:gd name="T62" fmla="*/ 93 w 116"/>
              <a:gd name="T63" fmla="*/ 39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16" h="77">
                <a:moveTo>
                  <a:pt x="62" y="57"/>
                </a:moveTo>
                <a:cubicBezTo>
                  <a:pt x="52" y="54"/>
                  <a:pt x="49" y="50"/>
                  <a:pt x="49" y="43"/>
                </a:cubicBezTo>
                <a:cubicBezTo>
                  <a:pt x="49" y="39"/>
                  <a:pt x="52" y="41"/>
                  <a:pt x="53" y="33"/>
                </a:cubicBezTo>
                <a:cubicBezTo>
                  <a:pt x="54" y="30"/>
                  <a:pt x="57" y="33"/>
                  <a:pt x="57" y="26"/>
                </a:cubicBezTo>
                <a:cubicBezTo>
                  <a:pt x="57" y="23"/>
                  <a:pt x="56" y="22"/>
                  <a:pt x="56" y="22"/>
                </a:cubicBezTo>
                <a:cubicBezTo>
                  <a:pt x="56" y="22"/>
                  <a:pt x="56" y="18"/>
                  <a:pt x="57" y="15"/>
                </a:cubicBezTo>
                <a:cubicBezTo>
                  <a:pt x="57" y="11"/>
                  <a:pt x="54" y="0"/>
                  <a:pt x="40" y="0"/>
                </a:cubicBezTo>
                <a:cubicBezTo>
                  <a:pt x="25" y="0"/>
                  <a:pt x="22" y="11"/>
                  <a:pt x="23" y="15"/>
                </a:cubicBezTo>
                <a:cubicBezTo>
                  <a:pt x="23" y="18"/>
                  <a:pt x="24" y="22"/>
                  <a:pt x="24" y="22"/>
                </a:cubicBezTo>
                <a:cubicBezTo>
                  <a:pt x="24" y="22"/>
                  <a:pt x="22" y="23"/>
                  <a:pt x="22" y="26"/>
                </a:cubicBezTo>
                <a:cubicBezTo>
                  <a:pt x="23" y="33"/>
                  <a:pt x="26" y="30"/>
                  <a:pt x="26" y="33"/>
                </a:cubicBezTo>
                <a:cubicBezTo>
                  <a:pt x="28" y="41"/>
                  <a:pt x="31" y="39"/>
                  <a:pt x="31" y="43"/>
                </a:cubicBezTo>
                <a:cubicBezTo>
                  <a:pt x="31" y="50"/>
                  <a:pt x="28" y="54"/>
                  <a:pt x="17" y="57"/>
                </a:cubicBezTo>
                <a:cubicBezTo>
                  <a:pt x="7" y="61"/>
                  <a:pt x="0" y="65"/>
                  <a:pt x="0" y="68"/>
                </a:cubicBezTo>
                <a:cubicBezTo>
                  <a:pt x="0" y="71"/>
                  <a:pt x="0" y="77"/>
                  <a:pt x="0" y="77"/>
                </a:cubicBezTo>
                <a:cubicBezTo>
                  <a:pt x="80" y="77"/>
                  <a:pt x="80" y="77"/>
                  <a:pt x="80" y="77"/>
                </a:cubicBezTo>
                <a:cubicBezTo>
                  <a:pt x="80" y="77"/>
                  <a:pt x="80" y="71"/>
                  <a:pt x="80" y="68"/>
                </a:cubicBezTo>
                <a:cubicBezTo>
                  <a:pt x="80" y="65"/>
                  <a:pt x="73" y="61"/>
                  <a:pt x="62" y="57"/>
                </a:cubicBezTo>
                <a:close/>
                <a:moveTo>
                  <a:pt x="109" y="21"/>
                </a:moveTo>
                <a:cubicBezTo>
                  <a:pt x="74" y="21"/>
                  <a:pt x="74" y="21"/>
                  <a:pt x="74" y="21"/>
                </a:cubicBezTo>
                <a:cubicBezTo>
                  <a:pt x="70" y="21"/>
                  <a:pt x="67" y="24"/>
                  <a:pt x="67" y="28"/>
                </a:cubicBezTo>
                <a:cubicBezTo>
                  <a:pt x="67" y="31"/>
                  <a:pt x="70" y="34"/>
                  <a:pt x="74" y="34"/>
                </a:cubicBezTo>
                <a:cubicBezTo>
                  <a:pt x="109" y="34"/>
                  <a:pt x="109" y="34"/>
                  <a:pt x="109" y="34"/>
                </a:cubicBezTo>
                <a:cubicBezTo>
                  <a:pt x="113" y="34"/>
                  <a:pt x="116" y="31"/>
                  <a:pt x="116" y="28"/>
                </a:cubicBezTo>
                <a:cubicBezTo>
                  <a:pt x="116" y="24"/>
                  <a:pt x="113" y="21"/>
                  <a:pt x="109" y="21"/>
                </a:cubicBezTo>
                <a:close/>
                <a:moveTo>
                  <a:pt x="93" y="39"/>
                </a:moveTo>
                <a:cubicBezTo>
                  <a:pt x="74" y="39"/>
                  <a:pt x="74" y="39"/>
                  <a:pt x="74" y="39"/>
                </a:cubicBezTo>
                <a:cubicBezTo>
                  <a:pt x="70" y="39"/>
                  <a:pt x="67" y="42"/>
                  <a:pt x="67" y="45"/>
                </a:cubicBezTo>
                <a:cubicBezTo>
                  <a:pt x="67" y="49"/>
                  <a:pt x="70" y="52"/>
                  <a:pt x="74" y="52"/>
                </a:cubicBezTo>
                <a:cubicBezTo>
                  <a:pt x="93" y="52"/>
                  <a:pt x="93" y="52"/>
                  <a:pt x="93" y="52"/>
                </a:cubicBezTo>
                <a:cubicBezTo>
                  <a:pt x="96" y="52"/>
                  <a:pt x="99" y="49"/>
                  <a:pt x="99" y="45"/>
                </a:cubicBezTo>
                <a:cubicBezTo>
                  <a:pt x="99" y="42"/>
                  <a:pt x="96" y="39"/>
                  <a:pt x="93" y="39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352" name="Freeform 42"/>
          <p:cNvSpPr>
            <a:spLocks noChangeAspect="1" noEditPoints="1"/>
          </p:cNvSpPr>
          <p:nvPr/>
        </p:nvSpPr>
        <p:spPr bwMode="auto">
          <a:xfrm>
            <a:off x="6451930" y="5996179"/>
            <a:ext cx="234913" cy="232014"/>
          </a:xfrm>
          <a:custGeom>
            <a:avLst/>
            <a:gdLst>
              <a:gd name="T0" fmla="*/ 55 w 68"/>
              <a:gd name="T1" fmla="*/ 59 h 68"/>
              <a:gd name="T2" fmla="*/ 59 w 68"/>
              <a:gd name="T3" fmla="*/ 55 h 68"/>
              <a:gd name="T4" fmla="*/ 52 w 68"/>
              <a:gd name="T5" fmla="*/ 52 h 68"/>
              <a:gd name="T6" fmla="*/ 13 w 68"/>
              <a:gd name="T7" fmla="*/ 9 h 68"/>
              <a:gd name="T8" fmla="*/ 9 w 68"/>
              <a:gd name="T9" fmla="*/ 12 h 68"/>
              <a:gd name="T10" fmla="*/ 15 w 68"/>
              <a:gd name="T11" fmla="*/ 15 h 68"/>
              <a:gd name="T12" fmla="*/ 13 w 68"/>
              <a:gd name="T13" fmla="*/ 9 h 68"/>
              <a:gd name="T14" fmla="*/ 9 w 68"/>
              <a:gd name="T15" fmla="*/ 55 h 68"/>
              <a:gd name="T16" fmla="*/ 13 w 68"/>
              <a:gd name="T17" fmla="*/ 59 h 68"/>
              <a:gd name="T18" fmla="*/ 15 w 68"/>
              <a:gd name="T19" fmla="*/ 52 h 68"/>
              <a:gd name="T20" fmla="*/ 59 w 68"/>
              <a:gd name="T21" fmla="*/ 12 h 68"/>
              <a:gd name="T22" fmla="*/ 55 w 68"/>
              <a:gd name="T23" fmla="*/ 9 h 68"/>
              <a:gd name="T24" fmla="*/ 52 w 68"/>
              <a:gd name="T25" fmla="*/ 15 h 68"/>
              <a:gd name="T26" fmla="*/ 59 w 68"/>
              <a:gd name="T27" fmla="*/ 12 h 68"/>
              <a:gd name="T28" fmla="*/ 31 w 68"/>
              <a:gd name="T29" fmla="*/ 61 h 68"/>
              <a:gd name="T30" fmla="*/ 34 w 68"/>
              <a:gd name="T31" fmla="*/ 68 h 68"/>
              <a:gd name="T32" fmla="*/ 36 w 68"/>
              <a:gd name="T33" fmla="*/ 61 h 68"/>
              <a:gd name="T34" fmla="*/ 34 w 68"/>
              <a:gd name="T35" fmla="*/ 10 h 68"/>
              <a:gd name="T36" fmla="*/ 36 w 68"/>
              <a:gd name="T37" fmla="*/ 3 h 68"/>
              <a:gd name="T38" fmla="*/ 31 w 68"/>
              <a:gd name="T39" fmla="*/ 3 h 68"/>
              <a:gd name="T40" fmla="*/ 34 w 68"/>
              <a:gd name="T41" fmla="*/ 10 h 68"/>
              <a:gd name="T42" fmla="*/ 7 w 68"/>
              <a:gd name="T43" fmla="*/ 31 h 68"/>
              <a:gd name="T44" fmla="*/ 0 w 68"/>
              <a:gd name="T45" fmla="*/ 34 h 68"/>
              <a:gd name="T46" fmla="*/ 7 w 68"/>
              <a:gd name="T47" fmla="*/ 36 h 68"/>
              <a:gd name="T48" fmla="*/ 34 w 68"/>
              <a:gd name="T49" fmla="*/ 47 h 68"/>
              <a:gd name="T50" fmla="*/ 34 w 68"/>
              <a:gd name="T51" fmla="*/ 20 h 68"/>
              <a:gd name="T52" fmla="*/ 34 w 68"/>
              <a:gd name="T53" fmla="*/ 15 h 68"/>
              <a:gd name="T54" fmla="*/ 34 w 68"/>
              <a:gd name="T55" fmla="*/ 52 h 68"/>
              <a:gd name="T56" fmla="*/ 34 w 68"/>
              <a:gd name="T57" fmla="*/ 15 h 68"/>
              <a:gd name="T58" fmla="*/ 61 w 68"/>
              <a:gd name="T59" fmla="*/ 31 h 68"/>
              <a:gd name="T60" fmla="*/ 61 w 68"/>
              <a:gd name="T61" fmla="*/ 36 h 68"/>
              <a:gd name="T62" fmla="*/ 68 w 68"/>
              <a:gd name="T63" fmla="*/ 3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8" h="68">
                <a:moveTo>
                  <a:pt x="53" y="56"/>
                </a:moveTo>
                <a:cubicBezTo>
                  <a:pt x="53" y="57"/>
                  <a:pt x="55" y="58"/>
                  <a:pt x="55" y="59"/>
                </a:cubicBezTo>
                <a:cubicBezTo>
                  <a:pt x="56" y="60"/>
                  <a:pt x="58" y="60"/>
                  <a:pt x="59" y="59"/>
                </a:cubicBezTo>
                <a:cubicBezTo>
                  <a:pt x="60" y="58"/>
                  <a:pt x="60" y="56"/>
                  <a:pt x="59" y="55"/>
                </a:cubicBezTo>
                <a:cubicBezTo>
                  <a:pt x="58" y="55"/>
                  <a:pt x="57" y="53"/>
                  <a:pt x="56" y="53"/>
                </a:cubicBezTo>
                <a:cubicBezTo>
                  <a:pt x="55" y="51"/>
                  <a:pt x="53" y="51"/>
                  <a:pt x="52" y="52"/>
                </a:cubicBezTo>
                <a:cubicBezTo>
                  <a:pt x="51" y="53"/>
                  <a:pt x="51" y="55"/>
                  <a:pt x="53" y="56"/>
                </a:cubicBezTo>
                <a:close/>
                <a:moveTo>
                  <a:pt x="13" y="9"/>
                </a:moveTo>
                <a:cubicBezTo>
                  <a:pt x="11" y="7"/>
                  <a:pt x="9" y="7"/>
                  <a:pt x="8" y="8"/>
                </a:cubicBezTo>
                <a:cubicBezTo>
                  <a:pt x="7" y="9"/>
                  <a:pt x="7" y="11"/>
                  <a:pt x="9" y="12"/>
                </a:cubicBezTo>
                <a:cubicBezTo>
                  <a:pt x="9" y="13"/>
                  <a:pt x="11" y="14"/>
                  <a:pt x="11" y="15"/>
                </a:cubicBezTo>
                <a:cubicBezTo>
                  <a:pt x="12" y="16"/>
                  <a:pt x="14" y="16"/>
                  <a:pt x="15" y="15"/>
                </a:cubicBezTo>
                <a:cubicBezTo>
                  <a:pt x="16" y="14"/>
                  <a:pt x="16" y="12"/>
                  <a:pt x="15" y="11"/>
                </a:cubicBezTo>
                <a:cubicBezTo>
                  <a:pt x="15" y="11"/>
                  <a:pt x="13" y="9"/>
                  <a:pt x="13" y="9"/>
                </a:cubicBezTo>
                <a:close/>
                <a:moveTo>
                  <a:pt x="11" y="53"/>
                </a:moveTo>
                <a:cubicBezTo>
                  <a:pt x="11" y="53"/>
                  <a:pt x="9" y="55"/>
                  <a:pt x="9" y="55"/>
                </a:cubicBezTo>
                <a:cubicBezTo>
                  <a:pt x="7" y="56"/>
                  <a:pt x="7" y="58"/>
                  <a:pt x="8" y="59"/>
                </a:cubicBezTo>
                <a:cubicBezTo>
                  <a:pt x="9" y="60"/>
                  <a:pt x="11" y="60"/>
                  <a:pt x="13" y="59"/>
                </a:cubicBezTo>
                <a:cubicBezTo>
                  <a:pt x="13" y="58"/>
                  <a:pt x="15" y="57"/>
                  <a:pt x="15" y="56"/>
                </a:cubicBezTo>
                <a:cubicBezTo>
                  <a:pt x="16" y="55"/>
                  <a:pt x="16" y="53"/>
                  <a:pt x="15" y="52"/>
                </a:cubicBezTo>
                <a:cubicBezTo>
                  <a:pt x="14" y="51"/>
                  <a:pt x="12" y="51"/>
                  <a:pt x="11" y="53"/>
                </a:cubicBezTo>
                <a:close/>
                <a:moveTo>
                  <a:pt x="59" y="12"/>
                </a:moveTo>
                <a:cubicBezTo>
                  <a:pt x="60" y="11"/>
                  <a:pt x="60" y="9"/>
                  <a:pt x="59" y="8"/>
                </a:cubicBezTo>
                <a:cubicBezTo>
                  <a:pt x="58" y="7"/>
                  <a:pt x="56" y="7"/>
                  <a:pt x="55" y="9"/>
                </a:cubicBezTo>
                <a:cubicBezTo>
                  <a:pt x="55" y="9"/>
                  <a:pt x="53" y="11"/>
                  <a:pt x="53" y="11"/>
                </a:cubicBezTo>
                <a:cubicBezTo>
                  <a:pt x="51" y="12"/>
                  <a:pt x="51" y="14"/>
                  <a:pt x="52" y="15"/>
                </a:cubicBezTo>
                <a:cubicBezTo>
                  <a:pt x="53" y="16"/>
                  <a:pt x="55" y="16"/>
                  <a:pt x="56" y="15"/>
                </a:cubicBezTo>
                <a:cubicBezTo>
                  <a:pt x="57" y="14"/>
                  <a:pt x="58" y="13"/>
                  <a:pt x="59" y="12"/>
                </a:cubicBezTo>
                <a:close/>
                <a:moveTo>
                  <a:pt x="34" y="57"/>
                </a:moveTo>
                <a:cubicBezTo>
                  <a:pt x="32" y="57"/>
                  <a:pt x="31" y="59"/>
                  <a:pt x="31" y="61"/>
                </a:cubicBezTo>
                <a:cubicBezTo>
                  <a:pt x="31" y="62"/>
                  <a:pt x="31" y="64"/>
                  <a:pt x="31" y="64"/>
                </a:cubicBezTo>
                <a:cubicBezTo>
                  <a:pt x="31" y="66"/>
                  <a:pt x="32" y="68"/>
                  <a:pt x="34" y="68"/>
                </a:cubicBezTo>
                <a:cubicBezTo>
                  <a:pt x="35" y="68"/>
                  <a:pt x="36" y="66"/>
                  <a:pt x="36" y="64"/>
                </a:cubicBezTo>
                <a:cubicBezTo>
                  <a:pt x="36" y="64"/>
                  <a:pt x="36" y="62"/>
                  <a:pt x="36" y="61"/>
                </a:cubicBezTo>
                <a:cubicBezTo>
                  <a:pt x="36" y="59"/>
                  <a:pt x="35" y="57"/>
                  <a:pt x="34" y="57"/>
                </a:cubicBezTo>
                <a:close/>
                <a:moveTo>
                  <a:pt x="34" y="10"/>
                </a:moveTo>
                <a:cubicBezTo>
                  <a:pt x="35" y="10"/>
                  <a:pt x="36" y="8"/>
                  <a:pt x="36" y="6"/>
                </a:cubicBezTo>
                <a:cubicBezTo>
                  <a:pt x="36" y="6"/>
                  <a:pt x="36" y="4"/>
                  <a:pt x="36" y="3"/>
                </a:cubicBezTo>
                <a:cubicBezTo>
                  <a:pt x="36" y="1"/>
                  <a:pt x="35" y="0"/>
                  <a:pt x="34" y="0"/>
                </a:cubicBezTo>
                <a:cubicBezTo>
                  <a:pt x="32" y="0"/>
                  <a:pt x="31" y="1"/>
                  <a:pt x="31" y="3"/>
                </a:cubicBezTo>
                <a:cubicBezTo>
                  <a:pt x="31" y="4"/>
                  <a:pt x="31" y="6"/>
                  <a:pt x="31" y="6"/>
                </a:cubicBezTo>
                <a:cubicBezTo>
                  <a:pt x="31" y="8"/>
                  <a:pt x="32" y="10"/>
                  <a:pt x="34" y="10"/>
                </a:cubicBezTo>
                <a:close/>
                <a:moveTo>
                  <a:pt x="10" y="34"/>
                </a:moveTo>
                <a:cubicBezTo>
                  <a:pt x="10" y="32"/>
                  <a:pt x="8" y="31"/>
                  <a:pt x="7" y="31"/>
                </a:cubicBezTo>
                <a:cubicBezTo>
                  <a:pt x="6" y="31"/>
                  <a:pt x="4" y="31"/>
                  <a:pt x="3" y="31"/>
                </a:cubicBezTo>
                <a:cubicBezTo>
                  <a:pt x="1" y="31"/>
                  <a:pt x="0" y="32"/>
                  <a:pt x="0" y="34"/>
                </a:cubicBezTo>
                <a:cubicBezTo>
                  <a:pt x="0" y="35"/>
                  <a:pt x="1" y="36"/>
                  <a:pt x="3" y="36"/>
                </a:cubicBezTo>
                <a:cubicBezTo>
                  <a:pt x="4" y="36"/>
                  <a:pt x="6" y="36"/>
                  <a:pt x="7" y="36"/>
                </a:cubicBezTo>
                <a:cubicBezTo>
                  <a:pt x="8" y="36"/>
                  <a:pt x="10" y="35"/>
                  <a:pt x="10" y="34"/>
                </a:cubicBezTo>
                <a:close/>
                <a:moveTo>
                  <a:pt x="34" y="47"/>
                </a:moveTo>
                <a:cubicBezTo>
                  <a:pt x="26" y="47"/>
                  <a:pt x="20" y="41"/>
                  <a:pt x="20" y="34"/>
                </a:cubicBezTo>
                <a:cubicBezTo>
                  <a:pt x="20" y="26"/>
                  <a:pt x="26" y="20"/>
                  <a:pt x="34" y="20"/>
                </a:cubicBezTo>
                <a:lnTo>
                  <a:pt x="34" y="47"/>
                </a:lnTo>
                <a:close/>
                <a:moveTo>
                  <a:pt x="34" y="15"/>
                </a:moveTo>
                <a:cubicBezTo>
                  <a:pt x="23" y="15"/>
                  <a:pt x="15" y="23"/>
                  <a:pt x="15" y="34"/>
                </a:cubicBezTo>
                <a:cubicBezTo>
                  <a:pt x="15" y="44"/>
                  <a:pt x="23" y="52"/>
                  <a:pt x="34" y="52"/>
                </a:cubicBezTo>
                <a:cubicBezTo>
                  <a:pt x="44" y="52"/>
                  <a:pt x="52" y="44"/>
                  <a:pt x="52" y="34"/>
                </a:cubicBezTo>
                <a:cubicBezTo>
                  <a:pt x="52" y="23"/>
                  <a:pt x="44" y="15"/>
                  <a:pt x="34" y="15"/>
                </a:cubicBezTo>
                <a:close/>
                <a:moveTo>
                  <a:pt x="64" y="31"/>
                </a:moveTo>
                <a:cubicBezTo>
                  <a:pt x="64" y="31"/>
                  <a:pt x="62" y="31"/>
                  <a:pt x="61" y="31"/>
                </a:cubicBezTo>
                <a:cubicBezTo>
                  <a:pt x="59" y="31"/>
                  <a:pt x="58" y="32"/>
                  <a:pt x="58" y="34"/>
                </a:cubicBezTo>
                <a:cubicBezTo>
                  <a:pt x="58" y="35"/>
                  <a:pt x="59" y="36"/>
                  <a:pt x="61" y="36"/>
                </a:cubicBezTo>
                <a:cubicBezTo>
                  <a:pt x="62" y="36"/>
                  <a:pt x="64" y="36"/>
                  <a:pt x="64" y="36"/>
                </a:cubicBezTo>
                <a:cubicBezTo>
                  <a:pt x="66" y="36"/>
                  <a:pt x="68" y="35"/>
                  <a:pt x="68" y="34"/>
                </a:cubicBezTo>
                <a:cubicBezTo>
                  <a:pt x="68" y="32"/>
                  <a:pt x="66" y="31"/>
                  <a:pt x="64" y="3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cxnSp>
        <p:nvCxnSpPr>
          <p:cNvPr id="353" name="Düz Bağlayıcı 352"/>
          <p:cNvCxnSpPr/>
          <p:nvPr/>
        </p:nvCxnSpPr>
        <p:spPr>
          <a:xfrm>
            <a:off x="3582322" y="8913240"/>
            <a:ext cx="3123278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4" name="Metin kutusu 353"/>
          <p:cNvSpPr txBox="1"/>
          <p:nvPr/>
        </p:nvSpPr>
        <p:spPr>
          <a:xfrm>
            <a:off x="3480619" y="8649004"/>
            <a:ext cx="12519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/>
              <a:t>İLGİ ALANLARI</a:t>
            </a:r>
          </a:p>
        </p:txBody>
      </p:sp>
      <p:sp>
        <p:nvSpPr>
          <p:cNvPr id="361" name="Freeform 257"/>
          <p:cNvSpPr>
            <a:spLocks noChangeAspect="1" noEditPoints="1"/>
          </p:cNvSpPr>
          <p:nvPr/>
        </p:nvSpPr>
        <p:spPr bwMode="auto">
          <a:xfrm>
            <a:off x="6443764" y="4132859"/>
            <a:ext cx="228966" cy="181918"/>
          </a:xfrm>
          <a:custGeom>
            <a:avLst/>
            <a:gdLst>
              <a:gd name="T0" fmla="*/ 62 w 62"/>
              <a:gd name="T1" fmla="*/ 44 h 49"/>
              <a:gd name="T2" fmla="*/ 57 w 62"/>
              <a:gd name="T3" fmla="*/ 49 h 49"/>
              <a:gd name="T4" fmla="*/ 5 w 62"/>
              <a:gd name="T5" fmla="*/ 49 h 49"/>
              <a:gd name="T6" fmla="*/ 0 w 62"/>
              <a:gd name="T7" fmla="*/ 44 h 49"/>
              <a:gd name="T8" fmla="*/ 0 w 62"/>
              <a:gd name="T9" fmla="*/ 5 h 49"/>
              <a:gd name="T10" fmla="*/ 5 w 62"/>
              <a:gd name="T11" fmla="*/ 0 h 49"/>
              <a:gd name="T12" fmla="*/ 57 w 62"/>
              <a:gd name="T13" fmla="*/ 0 h 49"/>
              <a:gd name="T14" fmla="*/ 62 w 62"/>
              <a:gd name="T15" fmla="*/ 5 h 49"/>
              <a:gd name="T16" fmla="*/ 62 w 62"/>
              <a:gd name="T17" fmla="*/ 44 h 49"/>
              <a:gd name="T18" fmla="*/ 5 w 62"/>
              <a:gd name="T19" fmla="*/ 4 h 49"/>
              <a:gd name="T20" fmla="*/ 4 w 62"/>
              <a:gd name="T21" fmla="*/ 5 h 49"/>
              <a:gd name="T22" fmla="*/ 4 w 62"/>
              <a:gd name="T23" fmla="*/ 44 h 49"/>
              <a:gd name="T24" fmla="*/ 5 w 62"/>
              <a:gd name="T25" fmla="*/ 45 h 49"/>
              <a:gd name="T26" fmla="*/ 57 w 62"/>
              <a:gd name="T27" fmla="*/ 45 h 49"/>
              <a:gd name="T28" fmla="*/ 58 w 62"/>
              <a:gd name="T29" fmla="*/ 44 h 49"/>
              <a:gd name="T30" fmla="*/ 58 w 62"/>
              <a:gd name="T31" fmla="*/ 5 h 49"/>
              <a:gd name="T32" fmla="*/ 57 w 62"/>
              <a:gd name="T33" fmla="*/ 4 h 49"/>
              <a:gd name="T34" fmla="*/ 5 w 62"/>
              <a:gd name="T35" fmla="*/ 4 h 49"/>
              <a:gd name="T36" fmla="*/ 15 w 62"/>
              <a:gd name="T37" fmla="*/ 20 h 49"/>
              <a:gd name="T38" fmla="*/ 9 w 62"/>
              <a:gd name="T39" fmla="*/ 14 h 49"/>
              <a:gd name="T40" fmla="*/ 15 w 62"/>
              <a:gd name="T41" fmla="*/ 8 h 49"/>
              <a:gd name="T42" fmla="*/ 21 w 62"/>
              <a:gd name="T43" fmla="*/ 14 h 49"/>
              <a:gd name="T44" fmla="*/ 15 w 62"/>
              <a:gd name="T45" fmla="*/ 20 h 49"/>
              <a:gd name="T46" fmla="*/ 54 w 62"/>
              <a:gd name="T47" fmla="*/ 41 h 49"/>
              <a:gd name="T48" fmla="*/ 9 w 62"/>
              <a:gd name="T49" fmla="*/ 41 h 49"/>
              <a:gd name="T50" fmla="*/ 9 w 62"/>
              <a:gd name="T51" fmla="*/ 35 h 49"/>
              <a:gd name="T52" fmla="*/ 19 w 62"/>
              <a:gd name="T53" fmla="*/ 25 h 49"/>
              <a:gd name="T54" fmla="*/ 24 w 62"/>
              <a:gd name="T55" fmla="*/ 30 h 49"/>
              <a:gd name="T56" fmla="*/ 41 w 62"/>
              <a:gd name="T57" fmla="*/ 13 h 49"/>
              <a:gd name="T58" fmla="*/ 54 w 62"/>
              <a:gd name="T59" fmla="*/ 27 h 49"/>
              <a:gd name="T60" fmla="*/ 54 w 62"/>
              <a:gd name="T61" fmla="*/ 41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62" h="49">
                <a:moveTo>
                  <a:pt x="62" y="44"/>
                </a:moveTo>
                <a:cubicBezTo>
                  <a:pt x="62" y="47"/>
                  <a:pt x="60" y="49"/>
                  <a:pt x="57" y="49"/>
                </a:cubicBezTo>
                <a:cubicBezTo>
                  <a:pt x="5" y="49"/>
                  <a:pt x="5" y="49"/>
                  <a:pt x="5" y="49"/>
                </a:cubicBezTo>
                <a:cubicBezTo>
                  <a:pt x="3" y="49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3" y="0"/>
                  <a:pt x="5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60" y="0"/>
                  <a:pt x="62" y="2"/>
                  <a:pt x="62" y="5"/>
                </a:cubicBezTo>
                <a:lnTo>
                  <a:pt x="62" y="44"/>
                </a:lnTo>
                <a:close/>
                <a:moveTo>
                  <a:pt x="5" y="4"/>
                </a:moveTo>
                <a:cubicBezTo>
                  <a:pt x="5" y="4"/>
                  <a:pt x="4" y="4"/>
                  <a:pt x="4" y="5"/>
                </a:cubicBezTo>
                <a:cubicBezTo>
                  <a:pt x="4" y="44"/>
                  <a:pt x="4" y="44"/>
                  <a:pt x="4" y="44"/>
                </a:cubicBezTo>
                <a:cubicBezTo>
                  <a:pt x="4" y="45"/>
                  <a:pt x="5" y="45"/>
                  <a:pt x="5" y="45"/>
                </a:cubicBezTo>
                <a:cubicBezTo>
                  <a:pt x="57" y="45"/>
                  <a:pt x="57" y="45"/>
                  <a:pt x="57" y="45"/>
                </a:cubicBezTo>
                <a:cubicBezTo>
                  <a:pt x="58" y="45"/>
                  <a:pt x="58" y="45"/>
                  <a:pt x="58" y="44"/>
                </a:cubicBezTo>
                <a:cubicBezTo>
                  <a:pt x="58" y="5"/>
                  <a:pt x="58" y="5"/>
                  <a:pt x="58" y="5"/>
                </a:cubicBezTo>
                <a:cubicBezTo>
                  <a:pt x="58" y="4"/>
                  <a:pt x="58" y="4"/>
                  <a:pt x="57" y="4"/>
                </a:cubicBezTo>
                <a:lnTo>
                  <a:pt x="5" y="4"/>
                </a:lnTo>
                <a:close/>
                <a:moveTo>
                  <a:pt x="15" y="20"/>
                </a:moveTo>
                <a:cubicBezTo>
                  <a:pt x="11" y="20"/>
                  <a:pt x="9" y="18"/>
                  <a:pt x="9" y="14"/>
                </a:cubicBezTo>
                <a:cubicBezTo>
                  <a:pt x="9" y="11"/>
                  <a:pt x="11" y="8"/>
                  <a:pt x="15" y="8"/>
                </a:cubicBezTo>
                <a:cubicBezTo>
                  <a:pt x="18" y="8"/>
                  <a:pt x="21" y="11"/>
                  <a:pt x="21" y="14"/>
                </a:cubicBezTo>
                <a:cubicBezTo>
                  <a:pt x="21" y="18"/>
                  <a:pt x="18" y="20"/>
                  <a:pt x="15" y="20"/>
                </a:cubicBezTo>
                <a:close/>
                <a:moveTo>
                  <a:pt x="54" y="41"/>
                </a:moveTo>
                <a:cubicBezTo>
                  <a:pt x="9" y="41"/>
                  <a:pt x="9" y="41"/>
                  <a:pt x="9" y="41"/>
                </a:cubicBezTo>
                <a:cubicBezTo>
                  <a:pt x="9" y="35"/>
                  <a:pt x="9" y="35"/>
                  <a:pt x="9" y="35"/>
                </a:cubicBezTo>
                <a:cubicBezTo>
                  <a:pt x="19" y="25"/>
                  <a:pt x="19" y="25"/>
                  <a:pt x="19" y="25"/>
                </a:cubicBezTo>
                <a:cubicBezTo>
                  <a:pt x="24" y="30"/>
                  <a:pt x="24" y="30"/>
                  <a:pt x="24" y="30"/>
                </a:cubicBezTo>
                <a:cubicBezTo>
                  <a:pt x="41" y="13"/>
                  <a:pt x="41" y="13"/>
                  <a:pt x="41" y="13"/>
                </a:cubicBezTo>
                <a:cubicBezTo>
                  <a:pt x="54" y="27"/>
                  <a:pt x="54" y="27"/>
                  <a:pt x="54" y="27"/>
                </a:cubicBezTo>
                <a:lnTo>
                  <a:pt x="54" y="41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125" name="Freeform 22"/>
          <p:cNvSpPr>
            <a:spLocks noChangeAspect="1" noEditPoints="1"/>
          </p:cNvSpPr>
          <p:nvPr/>
        </p:nvSpPr>
        <p:spPr bwMode="auto">
          <a:xfrm>
            <a:off x="6475509" y="479446"/>
            <a:ext cx="104476" cy="99784"/>
          </a:xfrm>
          <a:custGeom>
            <a:avLst/>
            <a:gdLst>
              <a:gd name="T0" fmla="*/ 7 w 528"/>
              <a:gd name="T1" fmla="*/ 504 h 504"/>
              <a:gd name="T2" fmla="*/ 120 w 528"/>
              <a:gd name="T3" fmla="*/ 504 h 504"/>
              <a:gd name="T4" fmla="*/ 120 w 528"/>
              <a:gd name="T5" fmla="*/ 165 h 504"/>
              <a:gd name="T6" fmla="*/ 7 w 528"/>
              <a:gd name="T7" fmla="*/ 165 h 504"/>
              <a:gd name="T8" fmla="*/ 7 w 528"/>
              <a:gd name="T9" fmla="*/ 504 h 504"/>
              <a:gd name="T10" fmla="*/ 398 w 528"/>
              <a:gd name="T11" fmla="*/ 158 h 504"/>
              <a:gd name="T12" fmla="*/ 295 w 528"/>
              <a:gd name="T13" fmla="*/ 215 h 504"/>
              <a:gd name="T14" fmla="*/ 295 w 528"/>
              <a:gd name="T15" fmla="*/ 165 h 504"/>
              <a:gd name="T16" fmla="*/ 182 w 528"/>
              <a:gd name="T17" fmla="*/ 165 h 504"/>
              <a:gd name="T18" fmla="*/ 182 w 528"/>
              <a:gd name="T19" fmla="*/ 504 h 504"/>
              <a:gd name="T20" fmla="*/ 295 w 528"/>
              <a:gd name="T21" fmla="*/ 504 h 504"/>
              <a:gd name="T22" fmla="*/ 295 w 528"/>
              <a:gd name="T23" fmla="*/ 315 h 504"/>
              <a:gd name="T24" fmla="*/ 300 w 528"/>
              <a:gd name="T25" fmla="*/ 288 h 504"/>
              <a:gd name="T26" fmla="*/ 357 w 528"/>
              <a:gd name="T27" fmla="*/ 245 h 504"/>
              <a:gd name="T28" fmla="*/ 415 w 528"/>
              <a:gd name="T29" fmla="*/ 322 h 504"/>
              <a:gd name="T30" fmla="*/ 415 w 528"/>
              <a:gd name="T31" fmla="*/ 504 h 504"/>
              <a:gd name="T32" fmla="*/ 528 w 528"/>
              <a:gd name="T33" fmla="*/ 504 h 504"/>
              <a:gd name="T34" fmla="*/ 528 w 528"/>
              <a:gd name="T35" fmla="*/ 310 h 504"/>
              <a:gd name="T36" fmla="*/ 398 w 528"/>
              <a:gd name="T37" fmla="*/ 158 h 504"/>
              <a:gd name="T38" fmla="*/ 65 w 528"/>
              <a:gd name="T39" fmla="*/ 0 h 504"/>
              <a:gd name="T40" fmla="*/ 0 w 528"/>
              <a:gd name="T41" fmla="*/ 60 h 504"/>
              <a:gd name="T42" fmla="*/ 63 w 528"/>
              <a:gd name="T43" fmla="*/ 118 h 504"/>
              <a:gd name="T44" fmla="*/ 128 w 528"/>
              <a:gd name="T45" fmla="*/ 60 h 504"/>
              <a:gd name="T46" fmla="*/ 65 w 528"/>
              <a:gd name="T47" fmla="*/ 0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28" h="504">
                <a:moveTo>
                  <a:pt x="7" y="504"/>
                </a:moveTo>
                <a:cubicBezTo>
                  <a:pt x="120" y="504"/>
                  <a:pt x="120" y="504"/>
                  <a:pt x="120" y="504"/>
                </a:cubicBezTo>
                <a:cubicBezTo>
                  <a:pt x="120" y="165"/>
                  <a:pt x="120" y="165"/>
                  <a:pt x="120" y="165"/>
                </a:cubicBezTo>
                <a:cubicBezTo>
                  <a:pt x="7" y="165"/>
                  <a:pt x="7" y="165"/>
                  <a:pt x="7" y="165"/>
                </a:cubicBezTo>
                <a:cubicBezTo>
                  <a:pt x="7" y="504"/>
                  <a:pt x="7" y="504"/>
                  <a:pt x="7" y="504"/>
                </a:cubicBezTo>
                <a:close/>
                <a:moveTo>
                  <a:pt x="398" y="158"/>
                </a:moveTo>
                <a:cubicBezTo>
                  <a:pt x="335" y="158"/>
                  <a:pt x="310" y="190"/>
                  <a:pt x="295" y="215"/>
                </a:cubicBezTo>
                <a:cubicBezTo>
                  <a:pt x="295" y="165"/>
                  <a:pt x="295" y="165"/>
                  <a:pt x="295" y="165"/>
                </a:cubicBezTo>
                <a:cubicBezTo>
                  <a:pt x="182" y="165"/>
                  <a:pt x="182" y="165"/>
                  <a:pt x="182" y="165"/>
                </a:cubicBezTo>
                <a:cubicBezTo>
                  <a:pt x="184" y="198"/>
                  <a:pt x="182" y="504"/>
                  <a:pt x="182" y="504"/>
                </a:cubicBezTo>
                <a:cubicBezTo>
                  <a:pt x="295" y="504"/>
                  <a:pt x="295" y="504"/>
                  <a:pt x="295" y="504"/>
                </a:cubicBezTo>
                <a:cubicBezTo>
                  <a:pt x="295" y="315"/>
                  <a:pt x="295" y="315"/>
                  <a:pt x="295" y="315"/>
                </a:cubicBezTo>
                <a:cubicBezTo>
                  <a:pt x="295" y="305"/>
                  <a:pt x="295" y="295"/>
                  <a:pt x="300" y="288"/>
                </a:cubicBezTo>
                <a:cubicBezTo>
                  <a:pt x="307" y="268"/>
                  <a:pt x="325" y="245"/>
                  <a:pt x="357" y="245"/>
                </a:cubicBezTo>
                <a:cubicBezTo>
                  <a:pt x="398" y="245"/>
                  <a:pt x="415" y="278"/>
                  <a:pt x="415" y="322"/>
                </a:cubicBezTo>
                <a:cubicBezTo>
                  <a:pt x="415" y="504"/>
                  <a:pt x="415" y="504"/>
                  <a:pt x="415" y="504"/>
                </a:cubicBezTo>
                <a:cubicBezTo>
                  <a:pt x="528" y="504"/>
                  <a:pt x="528" y="504"/>
                  <a:pt x="528" y="504"/>
                </a:cubicBezTo>
                <a:cubicBezTo>
                  <a:pt x="528" y="310"/>
                  <a:pt x="528" y="310"/>
                  <a:pt x="528" y="310"/>
                </a:cubicBezTo>
                <a:cubicBezTo>
                  <a:pt x="528" y="205"/>
                  <a:pt x="473" y="158"/>
                  <a:pt x="398" y="158"/>
                </a:cubicBezTo>
                <a:close/>
                <a:moveTo>
                  <a:pt x="65" y="0"/>
                </a:moveTo>
                <a:cubicBezTo>
                  <a:pt x="25" y="0"/>
                  <a:pt x="0" y="28"/>
                  <a:pt x="0" y="60"/>
                </a:cubicBezTo>
                <a:cubicBezTo>
                  <a:pt x="0" y="93"/>
                  <a:pt x="25" y="118"/>
                  <a:pt x="63" y="118"/>
                </a:cubicBezTo>
                <a:cubicBezTo>
                  <a:pt x="103" y="118"/>
                  <a:pt x="128" y="93"/>
                  <a:pt x="128" y="60"/>
                </a:cubicBezTo>
                <a:cubicBezTo>
                  <a:pt x="128" y="28"/>
                  <a:pt x="103" y="0"/>
                  <a:pt x="6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126" name="Metin kutusu 125"/>
          <p:cNvSpPr txBox="1"/>
          <p:nvPr/>
        </p:nvSpPr>
        <p:spPr>
          <a:xfrm>
            <a:off x="3489096" y="3198290"/>
            <a:ext cx="3310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LİDERLİK AKADEMİSİ                                                   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05.2013</a:t>
            </a:r>
            <a:r>
              <a:rPr lang="tr-TR" sz="900" b="1" dirty="0"/>
              <a:t>       </a:t>
            </a:r>
          </a:p>
          <a:p>
            <a:r>
              <a:rPr lang="tr-TR" sz="900" dirty="0"/>
              <a:t>Sancaktepe Belediyesi</a:t>
            </a:r>
            <a:endParaRPr lang="tr-TR" sz="900" b="1" dirty="0"/>
          </a:p>
        </p:txBody>
      </p:sp>
      <p:sp>
        <p:nvSpPr>
          <p:cNvPr id="127" name="Metin kutusu 126"/>
          <p:cNvSpPr txBox="1"/>
          <p:nvPr/>
        </p:nvSpPr>
        <p:spPr>
          <a:xfrm>
            <a:off x="3489095" y="5574758"/>
            <a:ext cx="33998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İSTANBUL LİSELER ARASI KISA FİLM                       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01.2012- 04.2012</a:t>
            </a:r>
          </a:p>
          <a:p>
            <a:r>
              <a:rPr lang="tr-TR" sz="900" b="1" dirty="0"/>
              <a:t>YARIŞMASI(Yönetmen Yardımcısı- 1. </a:t>
            </a:r>
            <a:r>
              <a:rPr lang="tr-TR" sz="900" b="1" dirty="0" err="1"/>
              <a:t>lik</a:t>
            </a:r>
            <a:r>
              <a:rPr lang="tr-TR" sz="900" b="1" dirty="0"/>
              <a:t> Ödülü)</a:t>
            </a:r>
          </a:p>
          <a:p>
            <a:r>
              <a:rPr lang="tr-TR" sz="900" dirty="0"/>
              <a:t>Sancaktepe Belediyesi</a:t>
            </a:r>
            <a:endParaRPr lang="tr-TR" sz="900" b="1" dirty="0"/>
          </a:p>
        </p:txBody>
      </p:sp>
      <p:sp>
        <p:nvSpPr>
          <p:cNvPr id="146" name="Metin kutusu 145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631011" y="3793239"/>
            <a:ext cx="779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  Ana Dil</a:t>
            </a:r>
          </a:p>
          <a:p>
            <a:endParaRPr lang="en-US" sz="9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7" name="Metin kutusu 146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627428" y="3908997"/>
            <a:ext cx="8920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700">
                <a:solidFill>
                  <a:schemeClr val="bg1"/>
                </a:solidFill>
              </a:defRPr>
            </a:lvl1pPr>
          </a:lstStyle>
          <a:p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  Orta Seviye</a:t>
            </a:r>
            <a:endParaRPr lang="en-US" sz="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8" name="Metin kutusu 147"/>
          <p:cNvSpPr txBox="1"/>
          <p:nvPr/>
        </p:nvSpPr>
        <p:spPr>
          <a:xfrm>
            <a:off x="3482211" y="4104234"/>
            <a:ext cx="1131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/>
              <a:t>FAALİYETLER</a:t>
            </a:r>
          </a:p>
        </p:txBody>
      </p:sp>
      <p:cxnSp>
        <p:nvCxnSpPr>
          <p:cNvPr id="149" name="Düz Bağlayıcı 148"/>
          <p:cNvCxnSpPr/>
          <p:nvPr/>
        </p:nvCxnSpPr>
        <p:spPr>
          <a:xfrm>
            <a:off x="3582372" y="4359946"/>
            <a:ext cx="3123228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Metin kutusu 149"/>
          <p:cNvSpPr txBox="1"/>
          <p:nvPr/>
        </p:nvSpPr>
        <p:spPr>
          <a:xfrm>
            <a:off x="3489096" y="5253944"/>
            <a:ext cx="3456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SİNEMA KULÜBÜ                                                         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03.2011- 06.2013</a:t>
            </a:r>
            <a:endParaRPr lang="tr-TR" sz="900" b="1" dirty="0"/>
          </a:p>
          <a:p>
            <a:r>
              <a:rPr lang="tr-TR" sz="900" dirty="0"/>
              <a:t>Sancaktepe Genç Gelecek</a:t>
            </a:r>
            <a:endParaRPr lang="tr-TR" sz="900" b="1" dirty="0"/>
          </a:p>
        </p:txBody>
      </p:sp>
      <p:sp>
        <p:nvSpPr>
          <p:cNvPr id="152" name="Yuvarlatılmış Dikdörtgen 151"/>
          <p:cNvSpPr/>
          <p:nvPr/>
        </p:nvSpPr>
        <p:spPr>
          <a:xfrm>
            <a:off x="3591301" y="9287385"/>
            <a:ext cx="1517164" cy="257867"/>
          </a:xfrm>
          <a:prstGeom prst="round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b="1" dirty="0">
                <a:solidFill>
                  <a:schemeClr val="bg1"/>
                </a:solidFill>
              </a:rPr>
              <a:t>Kişisel Gelişim</a:t>
            </a:r>
          </a:p>
        </p:txBody>
      </p:sp>
      <p:sp>
        <p:nvSpPr>
          <p:cNvPr id="155" name="Metin kutusu 154"/>
          <p:cNvSpPr txBox="1"/>
          <p:nvPr/>
        </p:nvSpPr>
        <p:spPr>
          <a:xfrm>
            <a:off x="3487691" y="4816560"/>
            <a:ext cx="236353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UZUN METRAJ FİLM; </a:t>
            </a:r>
            <a:r>
              <a:rPr lang="tr-TR" sz="900" b="1" i="1" dirty="0"/>
              <a:t>SEKİZ CİNAYETİ</a:t>
            </a:r>
            <a:r>
              <a:rPr lang="tr-TR" sz="900" b="1" dirty="0"/>
              <a:t>(Set Arkası- Oyuncu)</a:t>
            </a:r>
          </a:p>
          <a:p>
            <a:r>
              <a:rPr lang="tr-TR" sz="900" dirty="0"/>
              <a:t>Kopuz Film</a:t>
            </a:r>
            <a:endParaRPr lang="tr-TR" sz="900" b="1" dirty="0"/>
          </a:p>
        </p:txBody>
      </p:sp>
      <p:sp>
        <p:nvSpPr>
          <p:cNvPr id="156" name="Metin kutusu 155"/>
          <p:cNvSpPr txBox="1"/>
          <p:nvPr/>
        </p:nvSpPr>
        <p:spPr>
          <a:xfrm>
            <a:off x="3489095" y="4387928"/>
            <a:ext cx="2457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UZUN METRAJ FİLM; </a:t>
            </a:r>
            <a:r>
              <a:rPr lang="tr-TR" sz="900" b="1" i="1" dirty="0"/>
              <a:t>EVRENSEL DÖNGÜ: YAŞAM AĞACINA YOLCULUK</a:t>
            </a:r>
            <a:r>
              <a:rPr lang="tr-TR" sz="900" b="1" dirty="0"/>
              <a:t>(Oyuncu)</a:t>
            </a:r>
          </a:p>
          <a:p>
            <a:r>
              <a:rPr lang="tr-TR" sz="900" dirty="0"/>
              <a:t>Kopuz Film</a:t>
            </a:r>
            <a:endParaRPr lang="tr-TR" sz="900" b="1" dirty="0"/>
          </a:p>
          <a:p>
            <a:endParaRPr lang="tr-TR" sz="900" b="1" dirty="0"/>
          </a:p>
        </p:txBody>
      </p:sp>
      <p:sp>
        <p:nvSpPr>
          <p:cNvPr id="157" name="Metin kutusu 156"/>
          <p:cNvSpPr txBox="1"/>
          <p:nvPr/>
        </p:nvSpPr>
        <p:spPr>
          <a:xfrm>
            <a:off x="6222856" y="4354760"/>
            <a:ext cx="492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   2018</a:t>
            </a:r>
          </a:p>
        </p:txBody>
      </p:sp>
      <p:sp>
        <p:nvSpPr>
          <p:cNvPr id="158" name="Metin kutusu 157"/>
          <p:cNvSpPr txBox="1"/>
          <p:nvPr/>
        </p:nvSpPr>
        <p:spPr>
          <a:xfrm>
            <a:off x="6224450" y="4850157"/>
            <a:ext cx="492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   2013</a:t>
            </a:r>
          </a:p>
        </p:txBody>
      </p:sp>
      <p:sp>
        <p:nvSpPr>
          <p:cNvPr id="159" name="Metin kutusu 158">
            <a:extLst>
              <a:ext uri="{FF2B5EF4-FFF2-40B4-BE49-F238E27FC236}">
                <a16:creationId xmlns:a16="http://schemas.microsoft.com/office/drawing/2014/main" id="{81CF0C27-29A2-444D-95B9-4CC62890CFA5}"/>
              </a:ext>
            </a:extLst>
          </p:cNvPr>
          <p:cNvSpPr txBox="1"/>
          <p:nvPr/>
        </p:nvSpPr>
        <p:spPr>
          <a:xfrm>
            <a:off x="5569101" y="8456032"/>
            <a:ext cx="8103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>
              <a:defRPr sz="1000" b="1">
                <a:solidFill>
                  <a:srgbClr val="8497B0"/>
                </a:solidFill>
              </a:defRPr>
            </a:lvl1pPr>
          </a:lstStyle>
          <a:p>
            <a:r>
              <a:rPr lang="tr-TR" sz="900" b="0" dirty="0">
                <a:solidFill>
                  <a:schemeClr val="tx2">
                    <a:lumMod val="75000"/>
                  </a:schemeClr>
                </a:solidFill>
              </a:rPr>
              <a:t>Yapıldı</a:t>
            </a:r>
            <a:endParaRPr lang="en-US" sz="900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1" name="Freeform 111"/>
          <p:cNvSpPr>
            <a:spLocks noChangeAspect="1"/>
          </p:cNvSpPr>
          <p:nvPr/>
        </p:nvSpPr>
        <p:spPr bwMode="auto">
          <a:xfrm>
            <a:off x="6458732" y="8654329"/>
            <a:ext cx="227454" cy="216000"/>
          </a:xfrm>
          <a:custGeom>
            <a:avLst/>
            <a:gdLst>
              <a:gd name="T0" fmla="*/ 106 w 118"/>
              <a:gd name="T1" fmla="*/ 91 h 112"/>
              <a:gd name="T2" fmla="*/ 88 w 118"/>
              <a:gd name="T3" fmla="*/ 84 h 112"/>
              <a:gd name="T4" fmla="*/ 80 w 118"/>
              <a:gd name="T5" fmla="*/ 92 h 112"/>
              <a:gd name="T6" fmla="*/ 82 w 118"/>
              <a:gd name="T7" fmla="*/ 109 h 112"/>
              <a:gd name="T8" fmla="*/ 82 w 118"/>
              <a:gd name="T9" fmla="*/ 109 h 112"/>
              <a:gd name="T10" fmla="*/ 80 w 118"/>
              <a:gd name="T11" fmla="*/ 109 h 112"/>
              <a:gd name="T12" fmla="*/ 58 w 118"/>
              <a:gd name="T13" fmla="*/ 111 h 112"/>
              <a:gd name="T14" fmla="*/ 47 w 118"/>
              <a:gd name="T15" fmla="*/ 104 h 112"/>
              <a:gd name="T16" fmla="*/ 55 w 118"/>
              <a:gd name="T17" fmla="*/ 85 h 112"/>
              <a:gd name="T18" fmla="*/ 42 w 118"/>
              <a:gd name="T19" fmla="*/ 73 h 112"/>
              <a:gd name="T20" fmla="*/ 27 w 118"/>
              <a:gd name="T21" fmla="*/ 85 h 112"/>
              <a:gd name="T22" fmla="*/ 34 w 118"/>
              <a:gd name="T23" fmla="*/ 103 h 112"/>
              <a:gd name="T24" fmla="*/ 31 w 118"/>
              <a:gd name="T25" fmla="*/ 109 h 112"/>
              <a:gd name="T26" fmla="*/ 23 w 118"/>
              <a:gd name="T27" fmla="*/ 112 h 112"/>
              <a:gd name="T28" fmla="*/ 5 w 118"/>
              <a:gd name="T29" fmla="*/ 110 h 112"/>
              <a:gd name="T30" fmla="*/ 1 w 118"/>
              <a:gd name="T31" fmla="*/ 109 h 112"/>
              <a:gd name="T32" fmla="*/ 0 w 118"/>
              <a:gd name="T33" fmla="*/ 109 h 112"/>
              <a:gd name="T34" fmla="*/ 0 w 118"/>
              <a:gd name="T35" fmla="*/ 109 h 112"/>
              <a:gd name="T36" fmla="*/ 0 w 118"/>
              <a:gd name="T37" fmla="*/ 36 h 112"/>
              <a:gd name="T38" fmla="*/ 5 w 118"/>
              <a:gd name="T39" fmla="*/ 37 h 112"/>
              <a:gd name="T40" fmla="*/ 23 w 118"/>
              <a:gd name="T41" fmla="*/ 39 h 112"/>
              <a:gd name="T42" fmla="*/ 31 w 118"/>
              <a:gd name="T43" fmla="*/ 36 h 112"/>
              <a:gd name="T44" fmla="*/ 34 w 118"/>
              <a:gd name="T45" fmla="*/ 30 h 112"/>
              <a:gd name="T46" fmla="*/ 27 w 118"/>
              <a:gd name="T47" fmla="*/ 12 h 112"/>
              <a:gd name="T48" fmla="*/ 42 w 118"/>
              <a:gd name="T49" fmla="*/ 0 h 112"/>
              <a:gd name="T50" fmla="*/ 55 w 118"/>
              <a:gd name="T51" fmla="*/ 12 h 112"/>
              <a:gd name="T52" fmla="*/ 47 w 118"/>
              <a:gd name="T53" fmla="*/ 31 h 112"/>
              <a:gd name="T54" fmla="*/ 58 w 118"/>
              <a:gd name="T55" fmla="*/ 39 h 112"/>
              <a:gd name="T56" fmla="*/ 82 w 118"/>
              <a:gd name="T57" fmla="*/ 36 h 112"/>
              <a:gd name="T58" fmla="*/ 82 w 118"/>
              <a:gd name="T59" fmla="*/ 36 h 112"/>
              <a:gd name="T60" fmla="*/ 81 w 118"/>
              <a:gd name="T61" fmla="*/ 42 h 112"/>
              <a:gd name="T62" fmla="*/ 79 w 118"/>
              <a:gd name="T63" fmla="*/ 59 h 112"/>
              <a:gd name="T64" fmla="*/ 82 w 118"/>
              <a:gd name="T65" fmla="*/ 67 h 112"/>
              <a:gd name="T66" fmla="*/ 88 w 118"/>
              <a:gd name="T67" fmla="*/ 71 h 112"/>
              <a:gd name="T68" fmla="*/ 106 w 118"/>
              <a:gd name="T69" fmla="*/ 64 h 112"/>
              <a:gd name="T70" fmla="*/ 118 w 118"/>
              <a:gd name="T71" fmla="*/ 78 h 112"/>
              <a:gd name="T72" fmla="*/ 106 w 118"/>
              <a:gd name="T73" fmla="*/ 91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8" h="112">
                <a:moveTo>
                  <a:pt x="106" y="91"/>
                </a:moveTo>
                <a:cubicBezTo>
                  <a:pt x="98" y="91"/>
                  <a:pt x="95" y="84"/>
                  <a:pt x="88" y="84"/>
                </a:cubicBezTo>
                <a:cubicBezTo>
                  <a:pt x="82" y="84"/>
                  <a:pt x="80" y="87"/>
                  <a:pt x="80" y="92"/>
                </a:cubicBezTo>
                <a:cubicBezTo>
                  <a:pt x="80" y="98"/>
                  <a:pt x="82" y="103"/>
                  <a:pt x="82" y="109"/>
                </a:cubicBezTo>
                <a:cubicBezTo>
                  <a:pt x="82" y="109"/>
                  <a:pt x="82" y="109"/>
                  <a:pt x="82" y="109"/>
                </a:cubicBezTo>
                <a:cubicBezTo>
                  <a:pt x="81" y="109"/>
                  <a:pt x="80" y="109"/>
                  <a:pt x="80" y="109"/>
                </a:cubicBezTo>
                <a:cubicBezTo>
                  <a:pt x="72" y="110"/>
                  <a:pt x="65" y="111"/>
                  <a:pt x="58" y="111"/>
                </a:cubicBezTo>
                <a:cubicBezTo>
                  <a:pt x="52" y="111"/>
                  <a:pt x="47" y="109"/>
                  <a:pt x="47" y="104"/>
                </a:cubicBezTo>
                <a:cubicBezTo>
                  <a:pt x="47" y="96"/>
                  <a:pt x="55" y="93"/>
                  <a:pt x="55" y="85"/>
                </a:cubicBezTo>
                <a:cubicBezTo>
                  <a:pt x="55" y="77"/>
                  <a:pt x="49" y="73"/>
                  <a:pt x="42" y="73"/>
                </a:cubicBezTo>
                <a:cubicBezTo>
                  <a:pt x="34" y="73"/>
                  <a:pt x="27" y="77"/>
                  <a:pt x="27" y="85"/>
                </a:cubicBezTo>
                <a:cubicBezTo>
                  <a:pt x="27" y="94"/>
                  <a:pt x="34" y="98"/>
                  <a:pt x="34" y="103"/>
                </a:cubicBezTo>
                <a:cubicBezTo>
                  <a:pt x="34" y="105"/>
                  <a:pt x="33" y="108"/>
                  <a:pt x="31" y="109"/>
                </a:cubicBezTo>
                <a:cubicBezTo>
                  <a:pt x="29" y="111"/>
                  <a:pt x="26" y="112"/>
                  <a:pt x="23" y="112"/>
                </a:cubicBezTo>
                <a:cubicBezTo>
                  <a:pt x="17" y="112"/>
                  <a:pt x="11" y="111"/>
                  <a:pt x="5" y="110"/>
                </a:cubicBezTo>
                <a:cubicBezTo>
                  <a:pt x="4" y="110"/>
                  <a:pt x="3" y="110"/>
                  <a:pt x="1" y="109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109"/>
                  <a:pt x="0" y="109"/>
                  <a:pt x="0" y="109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7"/>
                  <a:pt x="4" y="37"/>
                  <a:pt x="5" y="37"/>
                </a:cubicBezTo>
                <a:cubicBezTo>
                  <a:pt x="11" y="38"/>
                  <a:pt x="17" y="39"/>
                  <a:pt x="23" y="39"/>
                </a:cubicBezTo>
                <a:cubicBezTo>
                  <a:pt x="26" y="39"/>
                  <a:pt x="29" y="39"/>
                  <a:pt x="31" y="36"/>
                </a:cubicBezTo>
                <a:cubicBezTo>
                  <a:pt x="33" y="35"/>
                  <a:pt x="34" y="33"/>
                  <a:pt x="34" y="30"/>
                </a:cubicBezTo>
                <a:cubicBezTo>
                  <a:pt x="34" y="25"/>
                  <a:pt x="27" y="21"/>
                  <a:pt x="27" y="12"/>
                </a:cubicBezTo>
                <a:cubicBezTo>
                  <a:pt x="27" y="4"/>
                  <a:pt x="34" y="0"/>
                  <a:pt x="42" y="0"/>
                </a:cubicBezTo>
                <a:cubicBezTo>
                  <a:pt x="49" y="0"/>
                  <a:pt x="55" y="4"/>
                  <a:pt x="55" y="12"/>
                </a:cubicBezTo>
                <a:cubicBezTo>
                  <a:pt x="55" y="21"/>
                  <a:pt x="47" y="23"/>
                  <a:pt x="47" y="31"/>
                </a:cubicBezTo>
                <a:cubicBezTo>
                  <a:pt x="47" y="37"/>
                  <a:pt x="52" y="39"/>
                  <a:pt x="58" y="39"/>
                </a:cubicBezTo>
                <a:cubicBezTo>
                  <a:pt x="66" y="39"/>
                  <a:pt x="74" y="37"/>
                  <a:pt x="82" y="36"/>
                </a:cubicBezTo>
                <a:cubicBezTo>
                  <a:pt x="82" y="36"/>
                  <a:pt x="82" y="36"/>
                  <a:pt x="82" y="36"/>
                </a:cubicBezTo>
                <a:cubicBezTo>
                  <a:pt x="82" y="37"/>
                  <a:pt x="81" y="41"/>
                  <a:pt x="81" y="42"/>
                </a:cubicBezTo>
                <a:cubicBezTo>
                  <a:pt x="80" y="47"/>
                  <a:pt x="79" y="53"/>
                  <a:pt x="79" y="59"/>
                </a:cubicBezTo>
                <a:cubicBezTo>
                  <a:pt x="79" y="62"/>
                  <a:pt x="80" y="65"/>
                  <a:pt x="82" y="67"/>
                </a:cubicBezTo>
                <a:cubicBezTo>
                  <a:pt x="83" y="69"/>
                  <a:pt x="86" y="71"/>
                  <a:pt x="88" y="71"/>
                </a:cubicBezTo>
                <a:cubicBezTo>
                  <a:pt x="93" y="71"/>
                  <a:pt x="97" y="64"/>
                  <a:pt x="106" y="64"/>
                </a:cubicBezTo>
                <a:cubicBezTo>
                  <a:pt x="114" y="64"/>
                  <a:pt x="118" y="71"/>
                  <a:pt x="118" y="78"/>
                </a:cubicBezTo>
                <a:cubicBezTo>
                  <a:pt x="118" y="85"/>
                  <a:pt x="114" y="91"/>
                  <a:pt x="106" y="91"/>
                </a:cubicBez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85" name="Metin kutusu 84"/>
          <p:cNvSpPr txBox="1"/>
          <p:nvPr/>
        </p:nvSpPr>
        <p:spPr>
          <a:xfrm>
            <a:off x="3496315" y="2510792"/>
            <a:ext cx="3301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SOSYAL GİRİŞİMCİLİK</a:t>
            </a:r>
            <a:r>
              <a:rPr lang="tr-TR" sz="900" dirty="0">
                <a:solidFill>
                  <a:srgbClr val="8497B0"/>
                </a:solidFill>
              </a:rPr>
              <a:t>                                                 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12.2021- 03.2022</a:t>
            </a:r>
            <a:r>
              <a:rPr lang="tr-TR" sz="900" b="1" dirty="0"/>
              <a:t> </a:t>
            </a:r>
          </a:p>
          <a:p>
            <a:r>
              <a:rPr lang="tr-TR" sz="900" dirty="0"/>
              <a:t>Hüdayi SGA- İstanbul Sabahattin Zaim Üniversitesi</a:t>
            </a:r>
            <a:endParaRPr lang="tr-TR" sz="900" b="1" dirty="0"/>
          </a:p>
        </p:txBody>
      </p:sp>
      <p:sp>
        <p:nvSpPr>
          <p:cNvPr id="87" name="Metin kutusu 86"/>
          <p:cNvSpPr txBox="1"/>
          <p:nvPr/>
        </p:nvSpPr>
        <p:spPr>
          <a:xfrm>
            <a:off x="3495253" y="2034193"/>
            <a:ext cx="338498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BİLİNÇALTIMIZIN HAREKETLERİMİZE                      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01.2021- 02.2022</a:t>
            </a:r>
            <a:r>
              <a:rPr lang="tr-TR" sz="900" b="1" dirty="0"/>
              <a:t>  </a:t>
            </a:r>
          </a:p>
          <a:p>
            <a:r>
              <a:rPr lang="tr-TR" sz="900" b="1" dirty="0"/>
              <a:t>ETKİSİ VE BEDEN DİLİ</a:t>
            </a:r>
          </a:p>
          <a:p>
            <a:r>
              <a:rPr lang="tr-TR" sz="900" dirty="0"/>
              <a:t>Hüdayi SGA- İstanbul Sabahattin Zaim Üniversitesi</a:t>
            </a:r>
            <a:endParaRPr lang="tr-TR" sz="900" b="1" dirty="0"/>
          </a:p>
        </p:txBody>
      </p:sp>
      <p:sp>
        <p:nvSpPr>
          <p:cNvPr id="102" name="Metin kutusu 101"/>
          <p:cNvSpPr txBox="1"/>
          <p:nvPr/>
        </p:nvSpPr>
        <p:spPr>
          <a:xfrm>
            <a:off x="166906" y="9206876"/>
            <a:ext cx="3437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ETKİLİ SUNUM TEKNİLERİ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                                          01.2022- 02.2022</a:t>
            </a:r>
            <a:r>
              <a:rPr lang="tr-TR" sz="900" b="1" dirty="0"/>
              <a:t> </a:t>
            </a:r>
          </a:p>
          <a:p>
            <a:r>
              <a:rPr lang="tr-TR" sz="900" dirty="0"/>
              <a:t>Hüdayi SGA- İstanbul Sabahattin Zaim Üniversitesi</a:t>
            </a:r>
            <a:endParaRPr lang="tr-TR" sz="900" b="1" dirty="0"/>
          </a:p>
        </p:txBody>
      </p:sp>
      <p:sp>
        <p:nvSpPr>
          <p:cNvPr id="107" name="Metin kutusu 106"/>
          <p:cNvSpPr txBox="1"/>
          <p:nvPr/>
        </p:nvSpPr>
        <p:spPr>
          <a:xfrm>
            <a:off x="168141" y="8895119"/>
            <a:ext cx="3437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PROJE YÖNETİMİ ve YAZMA EĞİTİMİ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                     01.2022- 03.2022</a:t>
            </a:r>
            <a:r>
              <a:rPr lang="tr-TR" sz="9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tr-TR" sz="900" dirty="0"/>
              <a:t>Hüdayi SGA- İstanbul Sabahattin Zaim Üniversitesi</a:t>
            </a:r>
            <a:endParaRPr lang="tr-TR" sz="900" b="1" dirty="0"/>
          </a:p>
        </p:txBody>
      </p:sp>
      <p:sp>
        <p:nvSpPr>
          <p:cNvPr id="114" name="Metin kutusu 113"/>
          <p:cNvSpPr txBox="1"/>
          <p:nvPr/>
        </p:nvSpPr>
        <p:spPr>
          <a:xfrm>
            <a:off x="160161" y="8579759"/>
            <a:ext cx="3291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EKİP ÇALIŞMASI ve LİDERLİK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                                     02.2022- 02.2022</a:t>
            </a:r>
            <a:r>
              <a:rPr lang="tr-TR" sz="900" b="1" dirty="0"/>
              <a:t> </a:t>
            </a:r>
          </a:p>
          <a:p>
            <a:r>
              <a:rPr lang="tr-TR" sz="900" dirty="0"/>
              <a:t>Hüdayi SGA - İstanbul Sabahattin Zaim Üniversitesi</a:t>
            </a:r>
            <a:endParaRPr lang="tr-TR" sz="900" b="1" dirty="0"/>
          </a:p>
        </p:txBody>
      </p:sp>
      <p:sp>
        <p:nvSpPr>
          <p:cNvPr id="79" name="Metin kutusu 78"/>
          <p:cNvSpPr txBox="1"/>
          <p:nvPr/>
        </p:nvSpPr>
        <p:spPr>
          <a:xfrm>
            <a:off x="167308" y="8260135"/>
            <a:ext cx="3380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00" b="1" dirty="0"/>
              <a:t>TECH MASTERS UI/UX DESİGN BOOTCAMP         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05.2021- 06.2022</a:t>
            </a:r>
            <a:r>
              <a:rPr lang="tr-TR" sz="900" b="1" dirty="0"/>
              <a:t> </a:t>
            </a:r>
          </a:p>
          <a:p>
            <a:r>
              <a:rPr lang="tr-TR" sz="900" dirty="0"/>
              <a:t>techcareer.net</a:t>
            </a:r>
            <a:endParaRPr lang="tr-TR" sz="900" b="1" dirty="0"/>
          </a:p>
        </p:txBody>
      </p:sp>
      <p:cxnSp>
        <p:nvCxnSpPr>
          <p:cNvPr id="83" name="Düz Bağlayıcı 82"/>
          <p:cNvCxnSpPr/>
          <p:nvPr/>
        </p:nvCxnSpPr>
        <p:spPr>
          <a:xfrm>
            <a:off x="252934" y="7556747"/>
            <a:ext cx="310556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Metin kutusu 83"/>
          <p:cNvSpPr txBox="1"/>
          <p:nvPr/>
        </p:nvSpPr>
        <p:spPr>
          <a:xfrm>
            <a:off x="174928" y="7297619"/>
            <a:ext cx="2350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/>
              <a:t>SERTİFİKA &amp; ORGANİZASYON</a:t>
            </a:r>
          </a:p>
        </p:txBody>
      </p:sp>
      <p:sp>
        <p:nvSpPr>
          <p:cNvPr id="86" name="Freeform 343"/>
          <p:cNvSpPr>
            <a:spLocks noChangeAspect="1" noEditPoints="1"/>
          </p:cNvSpPr>
          <p:nvPr/>
        </p:nvSpPr>
        <p:spPr bwMode="auto">
          <a:xfrm>
            <a:off x="3161626" y="7304081"/>
            <a:ext cx="180000" cy="211603"/>
          </a:xfrm>
          <a:custGeom>
            <a:avLst/>
            <a:gdLst>
              <a:gd name="T0" fmla="*/ 111 w 111"/>
              <a:gd name="T1" fmla="*/ 46 h 130"/>
              <a:gd name="T2" fmla="*/ 111 w 111"/>
              <a:gd name="T3" fmla="*/ 123 h 130"/>
              <a:gd name="T4" fmla="*/ 104 w 111"/>
              <a:gd name="T5" fmla="*/ 130 h 130"/>
              <a:gd name="T6" fmla="*/ 7 w 111"/>
              <a:gd name="T7" fmla="*/ 130 h 130"/>
              <a:gd name="T8" fmla="*/ 0 w 111"/>
              <a:gd name="T9" fmla="*/ 123 h 130"/>
              <a:gd name="T10" fmla="*/ 0 w 111"/>
              <a:gd name="T11" fmla="*/ 7 h 130"/>
              <a:gd name="T12" fmla="*/ 7 w 111"/>
              <a:gd name="T13" fmla="*/ 0 h 130"/>
              <a:gd name="T14" fmla="*/ 65 w 111"/>
              <a:gd name="T15" fmla="*/ 0 h 130"/>
              <a:gd name="T16" fmla="*/ 65 w 111"/>
              <a:gd name="T17" fmla="*/ 39 h 130"/>
              <a:gd name="T18" fmla="*/ 72 w 111"/>
              <a:gd name="T19" fmla="*/ 46 h 130"/>
              <a:gd name="T20" fmla="*/ 111 w 111"/>
              <a:gd name="T21" fmla="*/ 46 h 130"/>
              <a:gd name="T22" fmla="*/ 83 w 111"/>
              <a:gd name="T23" fmla="*/ 58 h 130"/>
              <a:gd name="T24" fmla="*/ 81 w 111"/>
              <a:gd name="T25" fmla="*/ 56 h 130"/>
              <a:gd name="T26" fmla="*/ 30 w 111"/>
              <a:gd name="T27" fmla="*/ 56 h 130"/>
              <a:gd name="T28" fmla="*/ 28 w 111"/>
              <a:gd name="T29" fmla="*/ 58 h 130"/>
              <a:gd name="T30" fmla="*/ 28 w 111"/>
              <a:gd name="T31" fmla="*/ 63 h 130"/>
              <a:gd name="T32" fmla="*/ 30 w 111"/>
              <a:gd name="T33" fmla="*/ 65 h 130"/>
              <a:gd name="T34" fmla="*/ 81 w 111"/>
              <a:gd name="T35" fmla="*/ 65 h 130"/>
              <a:gd name="T36" fmla="*/ 83 w 111"/>
              <a:gd name="T37" fmla="*/ 63 h 130"/>
              <a:gd name="T38" fmla="*/ 83 w 111"/>
              <a:gd name="T39" fmla="*/ 58 h 130"/>
              <a:gd name="T40" fmla="*/ 83 w 111"/>
              <a:gd name="T41" fmla="*/ 77 h 130"/>
              <a:gd name="T42" fmla="*/ 81 w 111"/>
              <a:gd name="T43" fmla="*/ 74 h 130"/>
              <a:gd name="T44" fmla="*/ 30 w 111"/>
              <a:gd name="T45" fmla="*/ 74 h 130"/>
              <a:gd name="T46" fmla="*/ 28 w 111"/>
              <a:gd name="T47" fmla="*/ 77 h 130"/>
              <a:gd name="T48" fmla="*/ 28 w 111"/>
              <a:gd name="T49" fmla="*/ 81 h 130"/>
              <a:gd name="T50" fmla="*/ 30 w 111"/>
              <a:gd name="T51" fmla="*/ 84 h 130"/>
              <a:gd name="T52" fmla="*/ 81 w 111"/>
              <a:gd name="T53" fmla="*/ 84 h 130"/>
              <a:gd name="T54" fmla="*/ 83 w 111"/>
              <a:gd name="T55" fmla="*/ 81 h 130"/>
              <a:gd name="T56" fmla="*/ 83 w 111"/>
              <a:gd name="T57" fmla="*/ 77 h 130"/>
              <a:gd name="T58" fmla="*/ 83 w 111"/>
              <a:gd name="T59" fmla="*/ 95 h 130"/>
              <a:gd name="T60" fmla="*/ 81 w 111"/>
              <a:gd name="T61" fmla="*/ 93 h 130"/>
              <a:gd name="T62" fmla="*/ 30 w 111"/>
              <a:gd name="T63" fmla="*/ 93 h 130"/>
              <a:gd name="T64" fmla="*/ 28 w 111"/>
              <a:gd name="T65" fmla="*/ 95 h 130"/>
              <a:gd name="T66" fmla="*/ 28 w 111"/>
              <a:gd name="T67" fmla="*/ 100 h 130"/>
              <a:gd name="T68" fmla="*/ 30 w 111"/>
              <a:gd name="T69" fmla="*/ 102 h 130"/>
              <a:gd name="T70" fmla="*/ 81 w 111"/>
              <a:gd name="T71" fmla="*/ 102 h 130"/>
              <a:gd name="T72" fmla="*/ 83 w 111"/>
              <a:gd name="T73" fmla="*/ 100 h 130"/>
              <a:gd name="T74" fmla="*/ 83 w 111"/>
              <a:gd name="T75" fmla="*/ 95 h 130"/>
              <a:gd name="T76" fmla="*/ 108 w 111"/>
              <a:gd name="T77" fmla="*/ 37 h 130"/>
              <a:gd name="T78" fmla="*/ 74 w 111"/>
              <a:gd name="T79" fmla="*/ 37 h 130"/>
              <a:gd name="T80" fmla="*/ 74 w 111"/>
              <a:gd name="T81" fmla="*/ 3 h 130"/>
              <a:gd name="T82" fmla="*/ 77 w 111"/>
              <a:gd name="T83" fmla="*/ 5 h 130"/>
              <a:gd name="T84" fmla="*/ 106 w 111"/>
              <a:gd name="T85" fmla="*/ 34 h 130"/>
              <a:gd name="T86" fmla="*/ 108 w 111"/>
              <a:gd name="T87" fmla="*/ 37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11" h="130">
                <a:moveTo>
                  <a:pt x="111" y="46"/>
                </a:moveTo>
                <a:cubicBezTo>
                  <a:pt x="111" y="123"/>
                  <a:pt x="111" y="123"/>
                  <a:pt x="111" y="123"/>
                </a:cubicBezTo>
                <a:cubicBezTo>
                  <a:pt x="111" y="127"/>
                  <a:pt x="108" y="130"/>
                  <a:pt x="104" y="130"/>
                </a:cubicBezTo>
                <a:cubicBezTo>
                  <a:pt x="7" y="130"/>
                  <a:pt x="7" y="130"/>
                  <a:pt x="7" y="130"/>
                </a:cubicBezTo>
                <a:cubicBezTo>
                  <a:pt x="3" y="130"/>
                  <a:pt x="0" y="127"/>
                  <a:pt x="0" y="123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5" y="39"/>
                  <a:pt x="65" y="39"/>
                  <a:pt x="65" y="39"/>
                </a:cubicBezTo>
                <a:cubicBezTo>
                  <a:pt x="65" y="43"/>
                  <a:pt x="68" y="46"/>
                  <a:pt x="72" y="46"/>
                </a:cubicBezTo>
                <a:lnTo>
                  <a:pt x="111" y="46"/>
                </a:lnTo>
                <a:close/>
                <a:moveTo>
                  <a:pt x="83" y="58"/>
                </a:moveTo>
                <a:cubicBezTo>
                  <a:pt x="83" y="57"/>
                  <a:pt x="82" y="56"/>
                  <a:pt x="81" y="56"/>
                </a:cubicBezTo>
                <a:cubicBezTo>
                  <a:pt x="30" y="56"/>
                  <a:pt x="30" y="56"/>
                  <a:pt x="30" y="56"/>
                </a:cubicBezTo>
                <a:cubicBezTo>
                  <a:pt x="29" y="56"/>
                  <a:pt x="28" y="57"/>
                  <a:pt x="28" y="58"/>
                </a:cubicBezTo>
                <a:cubicBezTo>
                  <a:pt x="28" y="63"/>
                  <a:pt x="28" y="63"/>
                  <a:pt x="28" y="63"/>
                </a:cubicBezTo>
                <a:cubicBezTo>
                  <a:pt x="28" y="64"/>
                  <a:pt x="29" y="65"/>
                  <a:pt x="30" y="65"/>
                </a:cubicBezTo>
                <a:cubicBezTo>
                  <a:pt x="81" y="65"/>
                  <a:pt x="81" y="65"/>
                  <a:pt x="81" y="65"/>
                </a:cubicBezTo>
                <a:cubicBezTo>
                  <a:pt x="82" y="65"/>
                  <a:pt x="83" y="64"/>
                  <a:pt x="83" y="63"/>
                </a:cubicBezTo>
                <a:lnTo>
                  <a:pt x="83" y="58"/>
                </a:lnTo>
                <a:close/>
                <a:moveTo>
                  <a:pt x="83" y="77"/>
                </a:moveTo>
                <a:cubicBezTo>
                  <a:pt x="83" y="75"/>
                  <a:pt x="82" y="74"/>
                  <a:pt x="81" y="74"/>
                </a:cubicBezTo>
                <a:cubicBezTo>
                  <a:pt x="30" y="74"/>
                  <a:pt x="30" y="74"/>
                  <a:pt x="30" y="74"/>
                </a:cubicBezTo>
                <a:cubicBezTo>
                  <a:pt x="29" y="74"/>
                  <a:pt x="28" y="75"/>
                  <a:pt x="28" y="77"/>
                </a:cubicBezTo>
                <a:cubicBezTo>
                  <a:pt x="28" y="81"/>
                  <a:pt x="28" y="81"/>
                  <a:pt x="28" y="81"/>
                </a:cubicBezTo>
                <a:cubicBezTo>
                  <a:pt x="28" y="83"/>
                  <a:pt x="29" y="84"/>
                  <a:pt x="30" y="84"/>
                </a:cubicBezTo>
                <a:cubicBezTo>
                  <a:pt x="81" y="84"/>
                  <a:pt x="81" y="84"/>
                  <a:pt x="81" y="84"/>
                </a:cubicBezTo>
                <a:cubicBezTo>
                  <a:pt x="82" y="84"/>
                  <a:pt x="83" y="83"/>
                  <a:pt x="83" y="81"/>
                </a:cubicBezTo>
                <a:lnTo>
                  <a:pt x="83" y="77"/>
                </a:lnTo>
                <a:close/>
                <a:moveTo>
                  <a:pt x="83" y="95"/>
                </a:moveTo>
                <a:cubicBezTo>
                  <a:pt x="83" y="94"/>
                  <a:pt x="82" y="93"/>
                  <a:pt x="81" y="93"/>
                </a:cubicBezTo>
                <a:cubicBezTo>
                  <a:pt x="30" y="93"/>
                  <a:pt x="30" y="93"/>
                  <a:pt x="30" y="93"/>
                </a:cubicBezTo>
                <a:cubicBezTo>
                  <a:pt x="29" y="93"/>
                  <a:pt x="28" y="94"/>
                  <a:pt x="28" y="95"/>
                </a:cubicBezTo>
                <a:cubicBezTo>
                  <a:pt x="28" y="100"/>
                  <a:pt x="28" y="100"/>
                  <a:pt x="28" y="100"/>
                </a:cubicBezTo>
                <a:cubicBezTo>
                  <a:pt x="28" y="101"/>
                  <a:pt x="29" y="102"/>
                  <a:pt x="30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2" y="102"/>
                  <a:pt x="83" y="101"/>
                  <a:pt x="83" y="100"/>
                </a:cubicBezTo>
                <a:lnTo>
                  <a:pt x="83" y="95"/>
                </a:lnTo>
                <a:close/>
                <a:moveTo>
                  <a:pt x="108" y="37"/>
                </a:moveTo>
                <a:cubicBezTo>
                  <a:pt x="74" y="37"/>
                  <a:pt x="74" y="37"/>
                  <a:pt x="74" y="37"/>
                </a:cubicBezTo>
                <a:cubicBezTo>
                  <a:pt x="74" y="3"/>
                  <a:pt x="74" y="3"/>
                  <a:pt x="74" y="3"/>
                </a:cubicBezTo>
                <a:cubicBezTo>
                  <a:pt x="75" y="3"/>
                  <a:pt x="76" y="4"/>
                  <a:pt x="77" y="5"/>
                </a:cubicBezTo>
                <a:cubicBezTo>
                  <a:pt x="106" y="34"/>
                  <a:pt x="106" y="34"/>
                  <a:pt x="106" y="34"/>
                </a:cubicBezTo>
                <a:cubicBezTo>
                  <a:pt x="107" y="35"/>
                  <a:pt x="108" y="36"/>
                  <a:pt x="108" y="37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900"/>
          </a:p>
        </p:txBody>
      </p:sp>
      <p:sp>
        <p:nvSpPr>
          <p:cNvPr id="89" name="Yuvarlatılmış Dikdörtgen 88"/>
          <p:cNvSpPr/>
          <p:nvPr/>
        </p:nvSpPr>
        <p:spPr>
          <a:xfrm>
            <a:off x="5208059" y="9285751"/>
            <a:ext cx="1468602" cy="257867"/>
          </a:xfrm>
          <a:prstGeom prst="round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b="1" dirty="0">
                <a:solidFill>
                  <a:schemeClr val="bg1"/>
                </a:solidFill>
              </a:rPr>
              <a:t>Seyahat Etmek</a:t>
            </a:r>
          </a:p>
        </p:txBody>
      </p:sp>
      <p:sp>
        <p:nvSpPr>
          <p:cNvPr id="90" name="Yuvarlatılmış Dikdörtgen 89"/>
          <p:cNvSpPr/>
          <p:nvPr/>
        </p:nvSpPr>
        <p:spPr>
          <a:xfrm>
            <a:off x="4699112" y="8973289"/>
            <a:ext cx="857443" cy="257867"/>
          </a:xfrm>
          <a:prstGeom prst="round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b="1" dirty="0">
                <a:solidFill>
                  <a:schemeClr val="bg1"/>
                </a:solidFill>
              </a:rPr>
              <a:t>Sinema</a:t>
            </a:r>
          </a:p>
        </p:txBody>
      </p:sp>
      <p:sp>
        <p:nvSpPr>
          <p:cNvPr id="91" name="Yuvarlatılmış Dikdörtgen 90"/>
          <p:cNvSpPr/>
          <p:nvPr/>
        </p:nvSpPr>
        <p:spPr>
          <a:xfrm>
            <a:off x="3594387" y="8973060"/>
            <a:ext cx="989924" cy="257867"/>
          </a:xfrm>
          <a:prstGeom prst="round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b="1" dirty="0">
                <a:solidFill>
                  <a:schemeClr val="bg1"/>
                </a:solidFill>
              </a:rPr>
              <a:t>Fotoğrafçılık</a:t>
            </a:r>
          </a:p>
        </p:txBody>
      </p:sp>
      <p:sp>
        <p:nvSpPr>
          <p:cNvPr id="92" name="Yuvarlatılmış Dikdörtgen 91"/>
          <p:cNvSpPr/>
          <p:nvPr/>
        </p:nvSpPr>
        <p:spPr>
          <a:xfrm>
            <a:off x="5641764" y="8973060"/>
            <a:ext cx="1027486" cy="257867"/>
          </a:xfrm>
          <a:prstGeom prst="round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b="1" dirty="0">
                <a:solidFill>
                  <a:schemeClr val="bg1"/>
                </a:solidFill>
              </a:rPr>
              <a:t>Araştırma </a:t>
            </a:r>
          </a:p>
        </p:txBody>
      </p:sp>
      <p:sp>
        <p:nvSpPr>
          <p:cNvPr id="74" name="Dikdörtgen 73"/>
          <p:cNvSpPr/>
          <p:nvPr/>
        </p:nvSpPr>
        <p:spPr>
          <a:xfrm>
            <a:off x="160468" y="7959546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900" b="1" dirty="0"/>
              <a:t>R İLE VERİ BİLİMİNE GİRİŞ                                         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09.2022- 09.2022</a:t>
            </a:r>
            <a:r>
              <a:rPr lang="tr-TR" sz="900" b="1" dirty="0"/>
              <a:t> </a:t>
            </a:r>
          </a:p>
          <a:p>
            <a:r>
              <a:rPr lang="tr-TR" sz="900" dirty="0"/>
              <a:t>BTK Akademi</a:t>
            </a:r>
            <a:endParaRPr lang="tr-TR" sz="900" b="1" dirty="0"/>
          </a:p>
        </p:txBody>
      </p:sp>
      <p:sp>
        <p:nvSpPr>
          <p:cNvPr id="76" name="Dikdörtgen 75"/>
          <p:cNvSpPr/>
          <p:nvPr/>
        </p:nvSpPr>
        <p:spPr>
          <a:xfrm>
            <a:off x="160468" y="7633018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900" b="1" dirty="0"/>
              <a:t>HER YÖNÜYLE SQL SERVER                                      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09.2022- 10.2022</a:t>
            </a:r>
            <a:endParaRPr lang="tr-TR" sz="900" b="1" dirty="0"/>
          </a:p>
          <a:p>
            <a:r>
              <a:rPr lang="tr-TR" sz="900" dirty="0"/>
              <a:t>BTK Akademi</a:t>
            </a:r>
            <a:endParaRPr lang="tr-TR" sz="900" b="1" dirty="0"/>
          </a:p>
        </p:txBody>
      </p:sp>
      <p:sp>
        <p:nvSpPr>
          <p:cNvPr id="78" name="Metin kutusu 77"/>
          <p:cNvSpPr txBox="1"/>
          <p:nvPr/>
        </p:nvSpPr>
        <p:spPr>
          <a:xfrm>
            <a:off x="174929" y="2197971"/>
            <a:ext cx="299793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900" b="1" dirty="0"/>
              <a:t>LİSANS EĞİTİMİ                                                         </a:t>
            </a:r>
            <a:r>
              <a:rPr lang="tr-TR" sz="900" dirty="0">
                <a:solidFill>
                  <a:schemeClr val="tx2">
                    <a:lumMod val="75000"/>
                  </a:schemeClr>
                </a:solidFill>
              </a:rPr>
              <a:t>2022 – Halen</a:t>
            </a:r>
            <a:endParaRPr lang="tr-TR" sz="900" b="1" dirty="0"/>
          </a:p>
          <a:p>
            <a:r>
              <a:rPr lang="tr-TR" sz="900" dirty="0"/>
              <a:t>Yönetim Bilişim Sistemleri</a:t>
            </a:r>
          </a:p>
          <a:p>
            <a:r>
              <a:rPr lang="tr-TR" sz="900" dirty="0"/>
              <a:t>Anadolu Üniversitesi (ANAÜ) | Eskişehir, TÜRKİYE 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4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19" y="26933"/>
            <a:ext cx="1803944" cy="1803944"/>
          </a:xfrm>
          <a:prstGeom prst="rect">
            <a:avLst/>
          </a:prstGeom>
          <a:effectLst>
            <a:glow>
              <a:schemeClr val="accent1">
                <a:alpha val="69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44161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BD050BB53223249B7C218672B9234AA" ma:contentTypeVersion="2" ma:contentTypeDescription="Yeni belge oluşturun." ma:contentTypeScope="" ma:versionID="4fb5187037bd6936def9b9205e02f36c">
  <xsd:schema xmlns:xsd="http://www.w3.org/2001/XMLSchema" xmlns:xs="http://www.w3.org/2001/XMLSchema" xmlns:p="http://schemas.microsoft.com/office/2006/metadata/properties" xmlns:ns3="c423b839-1602-45be-a8c1-c671da477002" targetNamespace="http://schemas.microsoft.com/office/2006/metadata/properties" ma:root="true" ma:fieldsID="3e691f172e9cbc6b7598515513632d18" ns3:_="">
    <xsd:import namespace="c423b839-1602-45be-a8c1-c671da47700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23b839-1602-45be-a8c1-c671da4770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315518-35EF-4947-8F41-611F75FBDE1A}">
  <ds:schemaRefs>
    <ds:schemaRef ds:uri="http://schemas.microsoft.com/office/2006/metadata/properties"/>
    <ds:schemaRef ds:uri="http://purl.org/dc/terms/"/>
    <ds:schemaRef ds:uri="c423b839-1602-45be-a8c1-c671da477002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8150DE4-49DE-48B7-A57E-46A2EF09FC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23b839-1602-45be-a8c1-c671da4770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ED3750-CE16-48AE-AA50-E739299FEC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7416</TotalTime>
  <Words>415</Words>
  <Application>Microsoft Office PowerPoint</Application>
  <PresentationFormat>A4 Kağıt (210x297 mm)</PresentationFormat>
  <Paragraphs>99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Yakup Artan Babaoğlu</dc:creator>
  <cp:keywords>Özgeçmiş, CV</cp:keywords>
  <cp:lastModifiedBy>Yakup Artan BABAOĞLU</cp:lastModifiedBy>
  <cp:revision>175</cp:revision>
  <cp:lastPrinted>2022-03-06T12:59:51Z</cp:lastPrinted>
  <dcterms:created xsi:type="dcterms:W3CDTF">2020-02-20T09:50:48Z</dcterms:created>
  <dcterms:modified xsi:type="dcterms:W3CDTF">2022-12-01T14:58:24Z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9feb349c-f81d-4369-b4c0-7ce4f4a78984</vt:lpwstr>
  </property>
  <property fmtid="{D5CDD505-2E9C-101B-9397-08002B2CF9AE}" pid="3" name="KVKK">
    <vt:lpwstr>KY-6f760816</vt:lpwstr>
  </property>
  <property fmtid="{D5CDD505-2E9C-101B-9397-08002B2CF9AE}" pid="4" name="Classification">
    <vt:lpwstr>Ho-4f26606f</vt:lpwstr>
  </property>
  <property fmtid="{D5CDD505-2E9C-101B-9397-08002B2CF9AE}" pid="5" name="ContentTypeId">
    <vt:lpwstr>0x0101003BD050BB53223249B7C218672B9234AA</vt:lpwstr>
  </property>
</Properties>
</file>